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72" r:id="rId8"/>
    <p:sldId id="262" r:id="rId9"/>
    <p:sldId id="263" r:id="rId10"/>
    <p:sldId id="264" r:id="rId11"/>
    <p:sldId id="265" r:id="rId12"/>
    <p:sldId id="266" r:id="rId13"/>
    <p:sldId id="267" r:id="rId14"/>
    <p:sldId id="268" r:id="rId15"/>
    <p:sldId id="269" r:id="rId16"/>
    <p:sldId id="270" r:id="rId17"/>
    <p:sldId id="271" r:id="rId18"/>
    <p:sldId id="273" r:id="rId19"/>
    <p:sldId id="274" r:id="rId20"/>
    <p:sldId id="276" r:id="rId21"/>
    <p:sldId id="324" r:id="rId22"/>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CEFE85-C04D-48E6-BD3C-2A8C88425B47}" v="200" dt="2024-02-02T05:16:52.8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snapToObjects="1">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snapToObjects="1">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56FC1A-56F0-ECD7-727B-11D44F4DFEF4}"/>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CEDABB08-E622-165F-C81D-76DCE4F60438}"/>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2/18/2024 pm</a:t>
            </a:r>
          </a:p>
        </p:txBody>
      </p:sp>
      <p:sp>
        <p:nvSpPr>
          <p:cNvPr id="4" name="Footer Placeholder 3">
            <a:extLst>
              <a:ext uri="{FF2B5EF4-FFF2-40B4-BE49-F238E27FC236}">
                <a16:creationId xmlns:a16="http://schemas.microsoft.com/office/drawing/2014/main" id="{DF513357-3EF4-A953-DF21-BC90DA1E08A7}"/>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8877C84B-67E3-11F4-25F5-D809BC615A4B}"/>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9E55E868-972F-4091-91BB-6229C82DF270}"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363512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2/18/2024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8EA9FAA4-95CB-824A-BB56-646DBAD76E3A}" type="slidenum">
              <a:rPr lang="en-US" smtClean="0"/>
              <a:t>‹#›</a:t>
            </a:fld>
            <a:endParaRPr lang="en-US"/>
          </a:p>
        </p:txBody>
      </p:sp>
    </p:spTree>
    <p:extLst>
      <p:ext uri="{BB962C8B-B14F-4D97-AF65-F5344CB8AC3E}">
        <p14:creationId xmlns:p14="http://schemas.microsoft.com/office/powerpoint/2010/main" val="76858201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752311" y="5870576"/>
            <a:ext cx="1212173" cy="377825"/>
          </a:xfrm>
        </p:spPr>
        <p:txBody>
          <a:bodyPr/>
          <a:lstStyle/>
          <a:p>
            <a:r>
              <a:rPr lang="en-US"/>
              <a:t>2/20/22 1130 AM</a:t>
            </a:r>
            <a:endParaRPr lang="en-US" dirty="0"/>
          </a:p>
        </p:txBody>
      </p:sp>
      <p:sp>
        <p:nvSpPr>
          <p:cNvPr id="5" name="Footer Placeholder 4"/>
          <p:cNvSpPr>
            <a:spLocks noGrp="1"/>
          </p:cNvSpPr>
          <p:nvPr>
            <p:ph type="ftr" sz="quarter" idx="11"/>
          </p:nvPr>
        </p:nvSpPr>
        <p:spPr>
          <a:xfrm>
            <a:off x="2743973" y="5870576"/>
            <a:ext cx="3932137" cy="377825"/>
          </a:xfrm>
        </p:spPr>
        <p:txBody>
          <a:bodyPr/>
          <a:lstStyle/>
          <a:p>
            <a:r>
              <a:rPr lang="en-US"/>
              <a:t>California City BLVD Church of Christ, Bruce E Molock Sr</a:t>
            </a:r>
          </a:p>
        </p:txBody>
      </p:sp>
      <p:sp>
        <p:nvSpPr>
          <p:cNvPr id="6" name="Slide Number Placeholder 5"/>
          <p:cNvSpPr>
            <a:spLocks noGrp="1"/>
          </p:cNvSpPr>
          <p:nvPr>
            <p:ph type="sldNum" sz="quarter" idx="12"/>
          </p:nvPr>
        </p:nvSpPr>
        <p:spPr>
          <a:xfrm>
            <a:off x="8040685" y="5870576"/>
            <a:ext cx="417516" cy="377825"/>
          </a:xfrm>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54474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2/20/22 1130 AM</a:t>
            </a:r>
            <a:endParaRPr lang="en-US" dirty="0"/>
          </a:p>
        </p:txBody>
      </p:sp>
      <p:sp>
        <p:nvSpPr>
          <p:cNvPr id="6" name="Footer Placeholder 5"/>
          <p:cNvSpPr>
            <a:spLocks noGrp="1"/>
          </p:cNvSpPr>
          <p:nvPr>
            <p:ph type="ftr" sz="quarter" idx="11"/>
          </p:nvPr>
        </p:nvSpPr>
        <p:spPr/>
        <p:txBody>
          <a:bodyPr/>
          <a:lstStyle/>
          <a:p>
            <a:r>
              <a:rPr lang="en-US"/>
              <a:t>California City BLVD Church of Christ, Bruce E Molock Sr</a:t>
            </a:r>
          </a:p>
        </p:txBody>
      </p:sp>
      <p:sp>
        <p:nvSpPr>
          <p:cNvPr id="7" name="Slide Number Placeholder 6"/>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26686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2/20/22 1130 AM</a:t>
            </a:r>
            <a:endParaRPr lang="en-US" dirty="0"/>
          </a:p>
        </p:txBody>
      </p:sp>
      <p:sp>
        <p:nvSpPr>
          <p:cNvPr id="5" name="Footer Placeholder 4"/>
          <p:cNvSpPr>
            <a:spLocks noGrp="1"/>
          </p:cNvSpPr>
          <p:nvPr>
            <p:ph type="ftr" sz="quarter" idx="11"/>
          </p:nvPr>
        </p:nvSpPr>
        <p:spPr/>
        <p:txBody>
          <a:bodyPr/>
          <a:lstStyle/>
          <a:p>
            <a:r>
              <a:rPr lang="en-US"/>
              <a:t>California City BLVD Church of Christ, Bruce E Molock Sr</a:t>
            </a:r>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330570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2/20/22 1130 AM</a:t>
            </a:r>
            <a:endParaRPr lang="en-US" dirty="0"/>
          </a:p>
        </p:txBody>
      </p:sp>
      <p:sp>
        <p:nvSpPr>
          <p:cNvPr id="5" name="Footer Placeholder 4"/>
          <p:cNvSpPr>
            <a:spLocks noGrp="1"/>
          </p:cNvSpPr>
          <p:nvPr>
            <p:ph type="ftr" sz="quarter" idx="11"/>
          </p:nvPr>
        </p:nvSpPr>
        <p:spPr/>
        <p:txBody>
          <a:bodyPr/>
          <a:lstStyle/>
          <a:p>
            <a:r>
              <a:rPr lang="en-US"/>
              <a:t>California City BLVD Church of Christ, Bruce E Molock Sr</a:t>
            </a:r>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286868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2/20/22 1130 AM</a:t>
            </a:r>
            <a:endParaRPr lang="en-US" dirty="0"/>
          </a:p>
        </p:txBody>
      </p:sp>
      <p:sp>
        <p:nvSpPr>
          <p:cNvPr id="5" name="Footer Placeholder 4"/>
          <p:cNvSpPr>
            <a:spLocks noGrp="1"/>
          </p:cNvSpPr>
          <p:nvPr>
            <p:ph type="ftr" sz="quarter" idx="11"/>
          </p:nvPr>
        </p:nvSpPr>
        <p:spPr/>
        <p:txBody>
          <a:bodyPr/>
          <a:lstStyle/>
          <a:p>
            <a:r>
              <a:rPr lang="en-US"/>
              <a:t>California City BLVD Church of Christ, Bruce E Molock Sr</a:t>
            </a:r>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4020146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2/20/22 1130 AM</a:t>
            </a:r>
            <a:endParaRPr lang="en-US" dirty="0"/>
          </a:p>
        </p:txBody>
      </p:sp>
      <p:sp>
        <p:nvSpPr>
          <p:cNvPr id="5" name="Footer Placeholder 4"/>
          <p:cNvSpPr>
            <a:spLocks noGrp="1"/>
          </p:cNvSpPr>
          <p:nvPr>
            <p:ph type="ftr" sz="quarter" idx="11"/>
          </p:nvPr>
        </p:nvSpPr>
        <p:spPr/>
        <p:txBody>
          <a:bodyPr/>
          <a:lstStyle/>
          <a:p>
            <a:r>
              <a:rPr lang="en-US"/>
              <a:t>California City BLVD Church of Christ, Bruce E Molock Sr</a:t>
            </a:r>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9041406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2/20/22 1130 AM</a:t>
            </a:r>
            <a:endParaRPr lang="en-US" dirty="0"/>
          </a:p>
        </p:txBody>
      </p:sp>
      <p:sp>
        <p:nvSpPr>
          <p:cNvPr id="5" name="Footer Placeholder 4"/>
          <p:cNvSpPr>
            <a:spLocks noGrp="1"/>
          </p:cNvSpPr>
          <p:nvPr>
            <p:ph type="ftr" sz="quarter" idx="11"/>
          </p:nvPr>
        </p:nvSpPr>
        <p:spPr/>
        <p:txBody>
          <a:bodyPr/>
          <a:lstStyle/>
          <a:p>
            <a:r>
              <a:rPr lang="en-US"/>
              <a:t>California City BLVD Church of Christ, Bruce E Molock Sr</a:t>
            </a:r>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3062946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2/20/22 1130 AM</a:t>
            </a:r>
            <a:endParaRPr lang="en-US" dirty="0"/>
          </a:p>
        </p:txBody>
      </p:sp>
      <p:sp>
        <p:nvSpPr>
          <p:cNvPr id="5" name="Footer Placeholder 4"/>
          <p:cNvSpPr>
            <a:spLocks noGrp="1"/>
          </p:cNvSpPr>
          <p:nvPr>
            <p:ph type="ftr" sz="quarter" idx="11"/>
          </p:nvPr>
        </p:nvSpPr>
        <p:spPr/>
        <p:txBody>
          <a:bodyPr/>
          <a:lstStyle/>
          <a:p>
            <a:r>
              <a:rPr lang="en-US"/>
              <a:t>California City BLVD Church of Christ, Bruce E Molock Sr</a:t>
            </a:r>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6076892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2/20/22 1130 AM</a:t>
            </a:r>
            <a:endParaRPr lang="en-US" dirty="0"/>
          </a:p>
        </p:txBody>
      </p:sp>
      <p:sp>
        <p:nvSpPr>
          <p:cNvPr id="5" name="Footer Placeholder 4"/>
          <p:cNvSpPr>
            <a:spLocks noGrp="1"/>
          </p:cNvSpPr>
          <p:nvPr>
            <p:ph type="ftr" sz="quarter" idx="11"/>
          </p:nvPr>
        </p:nvSpPr>
        <p:spPr/>
        <p:txBody>
          <a:bodyPr/>
          <a:lstStyle/>
          <a:p>
            <a:r>
              <a:rPr lang="en-US"/>
              <a:t>California City BLVD Church of Christ, Bruce E Molock Sr</a:t>
            </a:r>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3668928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2/20/22 1130 AM</a:t>
            </a:r>
            <a:endParaRPr lang="en-US" dirty="0"/>
          </a:p>
        </p:txBody>
      </p:sp>
      <p:sp>
        <p:nvSpPr>
          <p:cNvPr id="5" name="Footer Placeholder 4"/>
          <p:cNvSpPr>
            <a:spLocks noGrp="1"/>
          </p:cNvSpPr>
          <p:nvPr>
            <p:ph type="ftr" sz="quarter" idx="11"/>
          </p:nvPr>
        </p:nvSpPr>
        <p:spPr/>
        <p:txBody>
          <a:bodyPr/>
          <a:lstStyle/>
          <a:p>
            <a:r>
              <a:rPr lang="en-US"/>
              <a:t>California City BLVD Church of Christ, Bruce E Molock Sr</a:t>
            </a:r>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998827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2/20/22 1130 AM</a:t>
            </a:r>
          </a:p>
        </p:txBody>
      </p:sp>
      <p:sp>
        <p:nvSpPr>
          <p:cNvPr id="5" name="Footer Placeholder 4"/>
          <p:cNvSpPr>
            <a:spLocks noGrp="1"/>
          </p:cNvSpPr>
          <p:nvPr>
            <p:ph type="ftr" sz="quarter" idx="11"/>
          </p:nvPr>
        </p:nvSpPr>
        <p:spPr/>
        <p:txBody>
          <a:bodyPr/>
          <a:lstStyle/>
          <a:p>
            <a:r>
              <a:rPr lang="en-US"/>
              <a:t>California City BLVD Church of Christ, Bruce E Molock Sr</a:t>
            </a:r>
          </a:p>
        </p:txBody>
      </p:sp>
      <p:sp>
        <p:nvSpPr>
          <p:cNvPr id="6" name="Slide Number Placeholder 5"/>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710233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2/20/22 1130 AM</a:t>
            </a:r>
            <a:endParaRPr lang="en-US" dirty="0"/>
          </a:p>
        </p:txBody>
      </p:sp>
      <p:sp>
        <p:nvSpPr>
          <p:cNvPr id="6" name="Footer Placeholder 5"/>
          <p:cNvSpPr>
            <a:spLocks noGrp="1"/>
          </p:cNvSpPr>
          <p:nvPr>
            <p:ph type="ftr" sz="quarter" idx="11"/>
          </p:nvPr>
        </p:nvSpPr>
        <p:spPr/>
        <p:txBody>
          <a:bodyPr/>
          <a:lstStyle/>
          <a:p>
            <a:r>
              <a:rPr lang="en-US"/>
              <a:t>California City BLVD Church of Christ, Bruce E Molock Sr</a:t>
            </a:r>
          </a:p>
        </p:txBody>
      </p:sp>
      <p:sp>
        <p:nvSpPr>
          <p:cNvPr id="7" name="Slide Number Placeholder 6"/>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3213804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2/20/22 1130 AM</a:t>
            </a:r>
            <a:endParaRPr lang="en-US" dirty="0"/>
          </a:p>
        </p:txBody>
      </p:sp>
      <p:sp>
        <p:nvSpPr>
          <p:cNvPr id="8" name="Footer Placeholder 7"/>
          <p:cNvSpPr>
            <a:spLocks noGrp="1"/>
          </p:cNvSpPr>
          <p:nvPr>
            <p:ph type="ftr" sz="quarter" idx="11"/>
          </p:nvPr>
        </p:nvSpPr>
        <p:spPr/>
        <p:txBody>
          <a:bodyPr/>
          <a:lstStyle/>
          <a:p>
            <a:r>
              <a:rPr lang="en-US"/>
              <a:t>California City BLVD Church of Christ, Bruce E Molock Sr</a:t>
            </a:r>
          </a:p>
        </p:txBody>
      </p:sp>
      <p:sp>
        <p:nvSpPr>
          <p:cNvPr id="9" name="Slide Number Placeholder 8"/>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1317440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2/20/22 1130 AM</a:t>
            </a:r>
          </a:p>
        </p:txBody>
      </p:sp>
      <p:sp>
        <p:nvSpPr>
          <p:cNvPr id="4" name="Footer Placeholder 3"/>
          <p:cNvSpPr>
            <a:spLocks noGrp="1"/>
          </p:cNvSpPr>
          <p:nvPr>
            <p:ph type="ftr" sz="quarter" idx="11"/>
          </p:nvPr>
        </p:nvSpPr>
        <p:spPr/>
        <p:txBody>
          <a:bodyPr/>
          <a:lstStyle/>
          <a:p>
            <a:r>
              <a:rPr lang="en-US"/>
              <a:t>California City BLVD Church of Christ, Bruce E Molock Sr</a:t>
            </a:r>
          </a:p>
        </p:txBody>
      </p:sp>
      <p:sp>
        <p:nvSpPr>
          <p:cNvPr id="5" name="Slide Number Placeholder 4"/>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4232864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r>
              <a:rPr lang="en-US"/>
              <a:t>2/20/22 1130 AM</a:t>
            </a:r>
          </a:p>
        </p:txBody>
      </p:sp>
      <p:sp>
        <p:nvSpPr>
          <p:cNvPr id="3" name="Footer Placeholder 2"/>
          <p:cNvSpPr>
            <a:spLocks noGrp="1"/>
          </p:cNvSpPr>
          <p:nvPr>
            <p:ph type="ftr" sz="quarter" idx="11"/>
          </p:nvPr>
        </p:nvSpPr>
        <p:spPr/>
        <p:txBody>
          <a:bodyPr/>
          <a:lstStyle/>
          <a:p>
            <a:r>
              <a:rPr lang="en-US"/>
              <a:t>California City BLVD Church of Christ, Bruce E Molock Sr</a:t>
            </a:r>
          </a:p>
        </p:txBody>
      </p:sp>
      <p:sp>
        <p:nvSpPr>
          <p:cNvPr id="4" name="Slide Number Placeholder 3"/>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2026382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2/20/22 1130 AM</a:t>
            </a:r>
            <a:endParaRPr lang="en-US" dirty="0"/>
          </a:p>
        </p:txBody>
      </p:sp>
      <p:sp>
        <p:nvSpPr>
          <p:cNvPr id="6" name="Footer Placeholder 5"/>
          <p:cNvSpPr>
            <a:spLocks noGrp="1"/>
          </p:cNvSpPr>
          <p:nvPr>
            <p:ph type="ftr" sz="quarter" idx="11"/>
          </p:nvPr>
        </p:nvSpPr>
        <p:spPr/>
        <p:txBody>
          <a:bodyPr/>
          <a:lstStyle/>
          <a:p>
            <a:r>
              <a:rPr lang="en-US"/>
              <a:t>California City BLVD Church of Christ, Bruce E Molock Sr</a:t>
            </a:r>
          </a:p>
        </p:txBody>
      </p:sp>
      <p:sp>
        <p:nvSpPr>
          <p:cNvPr id="7" name="Slide Number Placeholder 6"/>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316062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2/20/22 1130 AM</a:t>
            </a:r>
          </a:p>
        </p:txBody>
      </p:sp>
      <p:sp>
        <p:nvSpPr>
          <p:cNvPr id="6" name="Footer Placeholder 5"/>
          <p:cNvSpPr>
            <a:spLocks noGrp="1"/>
          </p:cNvSpPr>
          <p:nvPr>
            <p:ph type="ftr" sz="quarter" idx="11"/>
          </p:nvPr>
        </p:nvSpPr>
        <p:spPr/>
        <p:txBody>
          <a:bodyPr/>
          <a:lstStyle/>
          <a:p>
            <a:r>
              <a:rPr lang="en-US"/>
              <a:t>California City BLVD Church of Christ, Bruce E Molock Sr</a:t>
            </a:r>
          </a:p>
        </p:txBody>
      </p:sp>
      <p:sp>
        <p:nvSpPr>
          <p:cNvPr id="7" name="Slide Number Placeholder 6"/>
          <p:cNvSpPr>
            <a:spLocks noGrp="1"/>
          </p:cNvSpPr>
          <p:nvPr>
            <p:ph type="sldNum" sz="quarter" idx="12"/>
          </p:nvPr>
        </p:nvSpPr>
        <p:spPr/>
        <p:txBody>
          <a:bodyPr/>
          <a:lstStyle/>
          <a:p>
            <a:fld id="{E1076ED0-0DB3-4879-AAE5-5C20D22C1DF4}" type="slidenum">
              <a:rPr lang="en-US" smtClean="0"/>
              <a:t>‹#›</a:t>
            </a:fld>
            <a:endParaRPr lang="en-US"/>
          </a:p>
        </p:txBody>
      </p:sp>
    </p:spTree>
    <p:extLst>
      <p:ext uri="{BB962C8B-B14F-4D97-AF65-F5344CB8AC3E}">
        <p14:creationId xmlns:p14="http://schemas.microsoft.com/office/powerpoint/2010/main" val="386877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r>
              <a:rPr lang="en-US"/>
              <a:t>2/20/22 1130 AM</a:t>
            </a:r>
            <a:endParaRPr lang="en-US" dirty="0"/>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a:t>California City BLVD Church of Christ, Bruce E Molock Sr</a:t>
            </a:r>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1076ED0-0DB3-4879-AAE5-5C20D22C1DF4}" type="slidenum">
              <a:rPr lang="en-US" smtClean="0"/>
              <a:t>‹#›</a:t>
            </a:fld>
            <a:endParaRPr lang="en-US"/>
          </a:p>
        </p:txBody>
      </p:sp>
    </p:spTree>
    <p:extLst>
      <p:ext uri="{BB962C8B-B14F-4D97-AF65-F5344CB8AC3E}">
        <p14:creationId xmlns:p14="http://schemas.microsoft.com/office/powerpoint/2010/main" val="742281843"/>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 id="2147483762" r:id="rId15"/>
    <p:sldLayoutId id="2147483763" r:id="rId16"/>
    <p:sldLayoutId id="2147483764" r:id="rId17"/>
  </p:sldLayoutIdLst>
  <p:hf hdr="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pic>
        <p:nvPicPr>
          <p:cNvPr id="12" name="Picture 3" descr="Hand reaching out to sun">
            <a:extLst>
              <a:ext uri="{FF2B5EF4-FFF2-40B4-BE49-F238E27FC236}">
                <a16:creationId xmlns:a16="http://schemas.microsoft.com/office/drawing/2014/main" id="{F904C62B-E511-4D48-BBC7-393567F5C4BF}"/>
              </a:ext>
            </a:extLst>
          </p:cNvPr>
          <p:cNvPicPr>
            <a:picLocks noChangeAspect="1"/>
          </p:cNvPicPr>
          <p:nvPr/>
        </p:nvPicPr>
        <p:blipFill rotWithShape="1">
          <a:blip r:embed="rId3"/>
          <a:srcRect l="9091" t="8310" b="15367"/>
          <a:stretch/>
        </p:blipFill>
        <p:spPr>
          <a:xfrm>
            <a:off x="15" y="857257"/>
            <a:ext cx="9143985" cy="5143493"/>
          </a:xfrm>
          <a:prstGeom prst="rect">
            <a:avLst/>
          </a:prstGeom>
        </p:spPr>
      </p:pic>
      <p:sp>
        <p:nvSpPr>
          <p:cNvPr id="2" name="Title 1">
            <a:extLst>
              <a:ext uri="{FF2B5EF4-FFF2-40B4-BE49-F238E27FC236}">
                <a16:creationId xmlns:a16="http://schemas.microsoft.com/office/drawing/2014/main" id="{12B8BF03-03A1-C44E-AA7C-5A5A56B8AB4C}"/>
              </a:ext>
            </a:extLst>
          </p:cNvPr>
          <p:cNvSpPr>
            <a:spLocks noGrp="1"/>
          </p:cNvSpPr>
          <p:nvPr>
            <p:ph type="ctrTitle"/>
          </p:nvPr>
        </p:nvSpPr>
        <p:spPr>
          <a:xfrm>
            <a:off x="2026763" y="1703237"/>
            <a:ext cx="6934975" cy="2308324"/>
          </a:xfrm>
        </p:spPr>
        <p:txBody>
          <a:bodyPr>
            <a:spAutoFit/>
          </a:bodyPr>
          <a:lstStyle/>
          <a:p>
            <a:r>
              <a:rPr lang="en-US" sz="4800" b="1" dirty="0">
                <a:solidFill>
                  <a:schemeClr val="bg2">
                    <a:lumMod val="75000"/>
                  </a:schemeClr>
                </a:solidFill>
                <a:latin typeface="+mn-lt"/>
              </a:rPr>
              <a:t>The Beginning - The End </a:t>
            </a:r>
            <a:br>
              <a:rPr lang="en-US" sz="4800" b="1" dirty="0">
                <a:solidFill>
                  <a:schemeClr val="bg2">
                    <a:lumMod val="75000"/>
                  </a:schemeClr>
                </a:solidFill>
                <a:latin typeface="+mn-lt"/>
              </a:rPr>
            </a:br>
            <a:br>
              <a:rPr lang="en-US" sz="4800" b="1" dirty="0">
                <a:solidFill>
                  <a:schemeClr val="bg2">
                    <a:lumMod val="75000"/>
                  </a:schemeClr>
                </a:solidFill>
                <a:latin typeface="+mn-lt"/>
              </a:rPr>
            </a:br>
            <a:r>
              <a:rPr lang="en-US" sz="4800" b="1" dirty="0">
                <a:solidFill>
                  <a:schemeClr val="bg2">
                    <a:lumMod val="75000"/>
                  </a:schemeClr>
                </a:solidFill>
                <a:latin typeface="+mn-lt"/>
              </a:rPr>
              <a:t>Eternity - Eternal</a:t>
            </a:r>
          </a:p>
        </p:txBody>
      </p:sp>
      <p:sp>
        <p:nvSpPr>
          <p:cNvPr id="38" name="Slide Number Placeholder 37">
            <a:extLst>
              <a:ext uri="{FF2B5EF4-FFF2-40B4-BE49-F238E27FC236}">
                <a16:creationId xmlns:a16="http://schemas.microsoft.com/office/drawing/2014/main" id="{4B94D166-E9CF-6B43-A19B-6977C3C87024}"/>
              </a:ext>
            </a:extLst>
          </p:cNvPr>
          <p:cNvSpPr>
            <a:spLocks noGrp="1"/>
          </p:cNvSpPr>
          <p:nvPr>
            <p:ph type="sldNum" sz="quarter" idx="12"/>
          </p:nvPr>
        </p:nvSpPr>
        <p:spPr/>
        <p:txBody>
          <a:bodyPr/>
          <a:lstStyle/>
          <a:p>
            <a:fld id="{E1076ED0-0DB3-4879-AAE5-5C20D22C1DF4}" type="slidenum">
              <a:rPr lang="en-US" smtClean="0"/>
              <a:t>1</a:t>
            </a:fld>
            <a:endParaRPr lang="en-US"/>
          </a:p>
        </p:txBody>
      </p:sp>
    </p:spTree>
    <p:extLst>
      <p:ext uri="{BB962C8B-B14F-4D97-AF65-F5344CB8AC3E}">
        <p14:creationId xmlns:p14="http://schemas.microsoft.com/office/powerpoint/2010/main" val="89397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92677" y="454997"/>
            <a:ext cx="8971004" cy="5775940"/>
          </a:xfrm>
        </p:spPr>
        <p:txBody>
          <a:bodyPr>
            <a:spAutoFit/>
          </a:bodyPr>
          <a:lstStyle/>
          <a:p>
            <a:pPr marL="0" indent="0">
              <a:buNone/>
            </a:pPr>
            <a:r>
              <a:rPr lang="en-US" sz="2800" b="1" dirty="0"/>
              <a:t>Genesis 3:9 Then the LORD God called to Adam and said to him, </a:t>
            </a:r>
            <a:r>
              <a:rPr lang="en-US" sz="2800" b="1" i="1" dirty="0"/>
              <a:t>“</a:t>
            </a:r>
            <a:r>
              <a:rPr lang="en-US" sz="2800" b="1" i="1" u="sng" dirty="0"/>
              <a:t>Where are you</a:t>
            </a:r>
            <a:r>
              <a:rPr lang="en-US" sz="2800" b="1" i="1" dirty="0"/>
              <a:t>?”</a:t>
            </a:r>
          </a:p>
          <a:p>
            <a:pPr marL="0" indent="0">
              <a:buNone/>
            </a:pPr>
            <a:r>
              <a:rPr lang="en-US" sz="2800" b="1" dirty="0"/>
              <a:t>10 So he said, “</a:t>
            </a:r>
            <a:r>
              <a:rPr lang="en-US" sz="2800" b="1" i="1" u="sng" dirty="0"/>
              <a:t>I heard Your voice</a:t>
            </a:r>
            <a:r>
              <a:rPr lang="en-US" sz="2800" b="1" i="1" dirty="0"/>
              <a:t> </a:t>
            </a:r>
            <a:r>
              <a:rPr lang="en-US" sz="2800" b="1" dirty="0"/>
              <a:t>in the garden, and </a:t>
            </a:r>
            <a:r>
              <a:rPr lang="en-US" sz="2800" b="1" i="1" u="sng" dirty="0"/>
              <a:t>I was afraid</a:t>
            </a:r>
            <a:r>
              <a:rPr lang="en-US" sz="2800" b="1" i="1" dirty="0"/>
              <a:t> </a:t>
            </a:r>
            <a:r>
              <a:rPr lang="en-US" sz="2800" b="1" dirty="0"/>
              <a:t>because </a:t>
            </a:r>
            <a:r>
              <a:rPr lang="en-US" sz="2800" b="1" i="1" u="sng" dirty="0"/>
              <a:t>I was naked</a:t>
            </a:r>
            <a:r>
              <a:rPr lang="en-US" sz="2800" b="1" dirty="0"/>
              <a:t>; and </a:t>
            </a:r>
            <a:r>
              <a:rPr lang="en-US" sz="2800" b="1" i="1" u="sng" dirty="0"/>
              <a:t>I hid myself</a:t>
            </a:r>
            <a:r>
              <a:rPr lang="en-US" sz="2800" b="1" dirty="0"/>
              <a:t>.”</a:t>
            </a:r>
          </a:p>
          <a:p>
            <a:pPr marL="0" indent="0">
              <a:buNone/>
            </a:pPr>
            <a:r>
              <a:rPr lang="en-US" sz="2800" b="1" dirty="0"/>
              <a:t>11 And He said, “Who told you that you </a:t>
            </a:r>
            <a:r>
              <a:rPr lang="en-US" sz="2800" b="1" i="1" dirty="0"/>
              <a:t>were</a:t>
            </a:r>
            <a:r>
              <a:rPr lang="en-US" sz="2800" b="1" dirty="0"/>
              <a:t> naked? Have you eaten from the tree of which I commanded you that you should not eat?”</a:t>
            </a:r>
          </a:p>
          <a:p>
            <a:pPr marL="0" indent="0">
              <a:buNone/>
            </a:pPr>
            <a:r>
              <a:rPr lang="en-US" sz="2800" b="1" dirty="0"/>
              <a:t>12 Then the </a:t>
            </a:r>
            <a:r>
              <a:rPr lang="en-US" sz="2800" b="1" i="1" u="sng" dirty="0"/>
              <a:t>man</a:t>
            </a:r>
            <a:r>
              <a:rPr lang="en-US" sz="2800" b="1" dirty="0"/>
              <a:t> said, </a:t>
            </a:r>
            <a:r>
              <a:rPr lang="en-US" sz="2800" b="1" i="1" dirty="0"/>
              <a:t>“</a:t>
            </a:r>
            <a:r>
              <a:rPr lang="en-US" sz="2800" b="1" i="1" u="sng" dirty="0"/>
              <a:t>The woman whom You gave to be with me, she gave me of the tree, and I ate</a:t>
            </a:r>
            <a:r>
              <a:rPr lang="en-US" sz="2800" b="1" dirty="0"/>
              <a:t>.”</a:t>
            </a:r>
          </a:p>
          <a:p>
            <a:pPr marL="0" indent="0">
              <a:buNone/>
            </a:pPr>
            <a:r>
              <a:rPr lang="en-US" sz="2800" b="1" dirty="0"/>
              <a:t>13 And the LORD God said to the </a:t>
            </a:r>
            <a:r>
              <a:rPr lang="en-US" sz="2800" b="1" i="1" u="sng" dirty="0"/>
              <a:t>woman</a:t>
            </a:r>
            <a:r>
              <a:rPr lang="en-US" sz="2800" b="1" dirty="0"/>
              <a:t>, “What </a:t>
            </a:r>
            <a:r>
              <a:rPr lang="en-US" sz="2800" b="1" i="1" dirty="0"/>
              <a:t>is</a:t>
            </a:r>
            <a:r>
              <a:rPr lang="en-US" sz="2800" b="1" dirty="0"/>
              <a:t> this you have done?” </a:t>
            </a:r>
            <a:r>
              <a:rPr lang="en-US" sz="2800" b="1" i="1" u="sng" dirty="0"/>
              <a:t>The woman said, “The serpent deceived me, and I ate</a:t>
            </a:r>
            <a:r>
              <a:rPr lang="en-US" sz="2800" b="1" i="1" dirty="0"/>
              <a:t>.”</a:t>
            </a:r>
          </a:p>
        </p:txBody>
      </p:sp>
      <p:sp>
        <p:nvSpPr>
          <p:cNvPr id="6" name="Slide Number Placeholder 5">
            <a:extLst>
              <a:ext uri="{FF2B5EF4-FFF2-40B4-BE49-F238E27FC236}">
                <a16:creationId xmlns:a16="http://schemas.microsoft.com/office/drawing/2014/main" id="{05E06ED3-7FA2-B24D-AB84-16E9EA2318E4}"/>
              </a:ext>
            </a:extLst>
          </p:cNvPr>
          <p:cNvSpPr>
            <a:spLocks noGrp="1"/>
          </p:cNvSpPr>
          <p:nvPr>
            <p:ph type="sldNum" sz="quarter" idx="12"/>
          </p:nvPr>
        </p:nvSpPr>
        <p:spPr/>
        <p:txBody>
          <a:bodyPr/>
          <a:lstStyle/>
          <a:p>
            <a:fld id="{E1076ED0-0DB3-4879-AAE5-5C20D22C1DF4}" type="slidenum">
              <a:rPr lang="en-US" smtClean="0"/>
              <a:t>10</a:t>
            </a:fld>
            <a:endParaRPr lang="en-US"/>
          </a:p>
        </p:txBody>
      </p:sp>
    </p:spTree>
    <p:extLst>
      <p:ext uri="{BB962C8B-B14F-4D97-AF65-F5344CB8AC3E}">
        <p14:creationId xmlns:p14="http://schemas.microsoft.com/office/powerpoint/2010/main" val="1269437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101943" y="377630"/>
            <a:ext cx="8971006" cy="6068328"/>
          </a:xfrm>
        </p:spPr>
        <p:txBody>
          <a:bodyPr>
            <a:spAutoFit/>
          </a:bodyPr>
          <a:lstStyle/>
          <a:p>
            <a:pPr marL="0" indent="0">
              <a:buNone/>
            </a:pPr>
            <a:r>
              <a:rPr lang="en-US" sz="3800" b="1" dirty="0"/>
              <a:t>Genesis 3:14 So the LORD God said </a:t>
            </a:r>
            <a:r>
              <a:rPr lang="en-US" sz="3800" b="1" i="1" u="sng" dirty="0"/>
              <a:t>to the serpent</a:t>
            </a:r>
            <a:r>
              <a:rPr lang="en-US" sz="3800" b="1" dirty="0"/>
              <a:t>: “Because you have done this, You </a:t>
            </a:r>
            <a:r>
              <a:rPr lang="en-US" sz="3800" b="1" i="1" dirty="0"/>
              <a:t>are</a:t>
            </a:r>
            <a:r>
              <a:rPr lang="en-US" sz="3800" b="1" dirty="0"/>
              <a:t> cursed more than all cattle,</a:t>
            </a:r>
            <a:br>
              <a:rPr lang="en-US" sz="3800" b="1" dirty="0"/>
            </a:br>
            <a:r>
              <a:rPr lang="en-US" sz="3800" b="1" dirty="0"/>
              <a:t>And more than every beast of the field; On your belly you shall go, And you shall eat dust All the days of your life.</a:t>
            </a:r>
          </a:p>
          <a:p>
            <a:pPr marL="0" indent="0">
              <a:buNone/>
            </a:pPr>
            <a:r>
              <a:rPr lang="en-US" sz="3800" b="1" dirty="0"/>
              <a:t>15 </a:t>
            </a:r>
            <a:r>
              <a:rPr lang="en-US" sz="3800" b="1" i="1" u="sng" dirty="0"/>
              <a:t>And I will put enmity Between you and the woman</a:t>
            </a:r>
            <a:r>
              <a:rPr lang="en-US" sz="3800" b="1" dirty="0"/>
              <a:t>, And </a:t>
            </a:r>
            <a:r>
              <a:rPr lang="en-US" sz="3800" b="1" i="1" u="sng" dirty="0"/>
              <a:t>between your seed and her Seed</a:t>
            </a:r>
            <a:r>
              <a:rPr lang="en-US" sz="3800" b="1" dirty="0"/>
              <a:t>; He shall bruise your head, And you shall bruise His heel.”</a:t>
            </a:r>
          </a:p>
        </p:txBody>
      </p:sp>
      <p:sp>
        <p:nvSpPr>
          <p:cNvPr id="6" name="Slide Number Placeholder 5">
            <a:extLst>
              <a:ext uri="{FF2B5EF4-FFF2-40B4-BE49-F238E27FC236}">
                <a16:creationId xmlns:a16="http://schemas.microsoft.com/office/drawing/2014/main" id="{9A9B5FB3-C765-BB41-AB58-407B67F17CCE}"/>
              </a:ext>
            </a:extLst>
          </p:cNvPr>
          <p:cNvSpPr>
            <a:spLocks noGrp="1"/>
          </p:cNvSpPr>
          <p:nvPr>
            <p:ph type="sldNum" sz="quarter" idx="12"/>
          </p:nvPr>
        </p:nvSpPr>
        <p:spPr/>
        <p:txBody>
          <a:bodyPr/>
          <a:lstStyle/>
          <a:p>
            <a:fld id="{E1076ED0-0DB3-4879-AAE5-5C20D22C1DF4}" type="slidenum">
              <a:rPr lang="en-US" smtClean="0"/>
              <a:t>11</a:t>
            </a:fld>
            <a:endParaRPr lang="en-US"/>
          </a:p>
        </p:txBody>
      </p:sp>
    </p:spTree>
    <p:extLst>
      <p:ext uri="{BB962C8B-B14F-4D97-AF65-F5344CB8AC3E}">
        <p14:creationId xmlns:p14="http://schemas.microsoft.com/office/powerpoint/2010/main" val="504063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111211" y="285135"/>
            <a:ext cx="8943203" cy="5585869"/>
          </a:xfrm>
        </p:spPr>
        <p:txBody>
          <a:bodyPr>
            <a:normAutofit/>
          </a:bodyPr>
          <a:lstStyle/>
          <a:p>
            <a:pPr marL="0" indent="0">
              <a:buNone/>
            </a:pPr>
            <a:r>
              <a:rPr lang="en-US" sz="4800" b="1" dirty="0"/>
              <a:t>Genesis 3:16 </a:t>
            </a:r>
            <a:r>
              <a:rPr lang="en-US" sz="4800" b="1" i="1" u="sng" dirty="0"/>
              <a:t>To the woman </a:t>
            </a:r>
            <a:r>
              <a:rPr lang="en-US" sz="4800" b="1" dirty="0"/>
              <a:t>He said: “I will </a:t>
            </a:r>
            <a:r>
              <a:rPr lang="en-US" sz="4800" b="1" i="1" u="sng" dirty="0"/>
              <a:t>greatly multiply your sorrow and your conception</a:t>
            </a:r>
            <a:r>
              <a:rPr lang="en-US" sz="4800" b="1" dirty="0"/>
              <a:t>; </a:t>
            </a:r>
            <a:r>
              <a:rPr lang="en-US" sz="4800" b="1" i="1" u="sng" dirty="0"/>
              <a:t>In pain you shall bring forth children</a:t>
            </a:r>
            <a:r>
              <a:rPr lang="en-US" sz="4800" b="1" dirty="0"/>
              <a:t>; Your </a:t>
            </a:r>
            <a:r>
              <a:rPr lang="en-US" sz="4800" b="1" i="1" u="sng" dirty="0"/>
              <a:t>desire shall be for your husband</a:t>
            </a:r>
            <a:r>
              <a:rPr lang="en-US" sz="4800" b="1" dirty="0"/>
              <a:t>, And </a:t>
            </a:r>
            <a:r>
              <a:rPr lang="en-US" sz="4800" b="1" i="1" u="sng" dirty="0"/>
              <a:t>he shall rule over you</a:t>
            </a:r>
            <a:r>
              <a:rPr lang="en-US" sz="4800" b="1" dirty="0"/>
              <a:t>.”</a:t>
            </a:r>
          </a:p>
        </p:txBody>
      </p:sp>
      <p:sp>
        <p:nvSpPr>
          <p:cNvPr id="7" name="Slide Number Placeholder 6">
            <a:extLst>
              <a:ext uri="{FF2B5EF4-FFF2-40B4-BE49-F238E27FC236}">
                <a16:creationId xmlns:a16="http://schemas.microsoft.com/office/drawing/2014/main" id="{CC735032-7BE9-C442-BAC7-3856EBD69769}"/>
              </a:ext>
            </a:extLst>
          </p:cNvPr>
          <p:cNvSpPr>
            <a:spLocks noGrp="1"/>
          </p:cNvSpPr>
          <p:nvPr>
            <p:ph type="sldNum" sz="quarter" idx="12"/>
          </p:nvPr>
        </p:nvSpPr>
        <p:spPr/>
        <p:txBody>
          <a:bodyPr/>
          <a:lstStyle/>
          <a:p>
            <a:fld id="{E1076ED0-0DB3-4879-AAE5-5C20D22C1DF4}" type="slidenum">
              <a:rPr lang="en-US" smtClean="0"/>
              <a:t>12</a:t>
            </a:fld>
            <a:endParaRPr lang="en-US"/>
          </a:p>
        </p:txBody>
      </p:sp>
    </p:spTree>
    <p:extLst>
      <p:ext uri="{BB962C8B-B14F-4D97-AF65-F5344CB8AC3E}">
        <p14:creationId xmlns:p14="http://schemas.microsoft.com/office/powerpoint/2010/main" val="224382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157316" y="363947"/>
            <a:ext cx="8878529" cy="6017032"/>
          </a:xfrm>
        </p:spPr>
        <p:txBody>
          <a:bodyPr>
            <a:spAutoFit/>
          </a:bodyPr>
          <a:lstStyle/>
          <a:p>
            <a:pPr marL="0" indent="0">
              <a:buNone/>
            </a:pPr>
            <a:r>
              <a:rPr lang="en-US" sz="3000" b="1" dirty="0"/>
              <a:t>Genesis 3:17 </a:t>
            </a:r>
            <a:r>
              <a:rPr lang="en-US" sz="3000" b="1" i="1" u="sng" dirty="0"/>
              <a:t>Then to Adam</a:t>
            </a:r>
            <a:r>
              <a:rPr lang="en-US" sz="3000" b="1" i="1" dirty="0"/>
              <a:t> </a:t>
            </a:r>
            <a:r>
              <a:rPr lang="en-US" sz="3000" b="1" dirty="0"/>
              <a:t>He said, “Because you have </a:t>
            </a:r>
            <a:r>
              <a:rPr lang="en-US" sz="3000" b="1" i="1" u="sng" dirty="0"/>
              <a:t>heeded the voice of your wife</a:t>
            </a:r>
            <a:r>
              <a:rPr lang="en-US" sz="3000" b="1" dirty="0"/>
              <a:t>, and have eaten from the tree of which I commanded you, saying, ‘</a:t>
            </a:r>
            <a:r>
              <a:rPr lang="en-US" sz="3000" b="1" i="1" u="sng" dirty="0"/>
              <a:t>You shall not eat of it</a:t>
            </a:r>
            <a:r>
              <a:rPr lang="en-US" sz="3000" b="1" dirty="0"/>
              <a:t>’: “Cursed </a:t>
            </a:r>
            <a:r>
              <a:rPr lang="en-US" sz="3000" b="1" i="1" dirty="0"/>
              <a:t>is</a:t>
            </a:r>
            <a:r>
              <a:rPr lang="en-US" sz="3000" b="1" dirty="0"/>
              <a:t> the ground for your sake; In toil you shall eat </a:t>
            </a:r>
            <a:r>
              <a:rPr lang="en-US" sz="3000" b="1" i="1" dirty="0"/>
              <a:t>of</a:t>
            </a:r>
            <a:r>
              <a:rPr lang="en-US" sz="3000" b="1" dirty="0"/>
              <a:t> it All the days of your life. </a:t>
            </a:r>
          </a:p>
          <a:p>
            <a:pPr marL="0" indent="0">
              <a:buNone/>
            </a:pPr>
            <a:r>
              <a:rPr lang="en-US" sz="3000" b="1" dirty="0"/>
              <a:t>18 Both thorns and thistles it shall bring forth for you, And you shall eat the herb of the field. </a:t>
            </a:r>
          </a:p>
          <a:p>
            <a:pPr marL="0" indent="0">
              <a:buNone/>
            </a:pPr>
            <a:r>
              <a:rPr lang="en-US" sz="3000" b="1" dirty="0"/>
              <a:t>19 In the sweat of your face you shall eat bread </a:t>
            </a:r>
            <a:r>
              <a:rPr lang="en-US" sz="3000" b="1" i="1" u="sng" dirty="0"/>
              <a:t>Till you return to the ground, For out of it you were taken; For dust you are, And to dust you shall return</a:t>
            </a:r>
            <a:r>
              <a:rPr lang="en-US" sz="3000" b="1" i="1" dirty="0"/>
              <a:t>.”</a:t>
            </a:r>
            <a:r>
              <a:rPr lang="en-US" sz="3000" b="1" i="1" u="sng" dirty="0"/>
              <a:t> </a:t>
            </a:r>
          </a:p>
          <a:p>
            <a:pPr marL="0" indent="0">
              <a:buNone/>
            </a:pPr>
            <a:r>
              <a:rPr lang="en-US" sz="3000" b="1" dirty="0"/>
              <a:t>20 And Adam called his </a:t>
            </a:r>
            <a:r>
              <a:rPr lang="en-US" sz="3000" b="1" i="1" u="sng" dirty="0"/>
              <a:t>wife’s name Eve</a:t>
            </a:r>
            <a:r>
              <a:rPr lang="en-US" sz="3000" b="1" dirty="0"/>
              <a:t>, because she was the mother of all living.”</a:t>
            </a:r>
          </a:p>
        </p:txBody>
      </p:sp>
      <p:sp>
        <p:nvSpPr>
          <p:cNvPr id="6" name="Slide Number Placeholder 5">
            <a:extLst>
              <a:ext uri="{FF2B5EF4-FFF2-40B4-BE49-F238E27FC236}">
                <a16:creationId xmlns:a16="http://schemas.microsoft.com/office/drawing/2014/main" id="{801222AA-8267-634C-80F9-38A0CB42E4E7}"/>
              </a:ext>
            </a:extLst>
          </p:cNvPr>
          <p:cNvSpPr>
            <a:spLocks noGrp="1"/>
          </p:cNvSpPr>
          <p:nvPr>
            <p:ph type="sldNum" sz="quarter" idx="12"/>
          </p:nvPr>
        </p:nvSpPr>
        <p:spPr/>
        <p:txBody>
          <a:bodyPr/>
          <a:lstStyle/>
          <a:p>
            <a:fld id="{E1076ED0-0DB3-4879-AAE5-5C20D22C1DF4}" type="slidenum">
              <a:rPr lang="en-US" smtClean="0"/>
              <a:t>13</a:t>
            </a:fld>
            <a:endParaRPr lang="en-US"/>
          </a:p>
        </p:txBody>
      </p:sp>
    </p:spTree>
    <p:extLst>
      <p:ext uri="{BB962C8B-B14F-4D97-AF65-F5344CB8AC3E}">
        <p14:creationId xmlns:p14="http://schemas.microsoft.com/office/powerpoint/2010/main" val="295707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83408" y="127818"/>
            <a:ext cx="8971005" cy="6420465"/>
          </a:xfrm>
        </p:spPr>
        <p:txBody>
          <a:bodyPr>
            <a:spAutoFit/>
          </a:bodyPr>
          <a:lstStyle/>
          <a:p>
            <a:pPr marL="0" indent="0">
              <a:buNone/>
            </a:pPr>
            <a:r>
              <a:rPr lang="en-US" sz="2700" dirty="0"/>
              <a:t>Genesis 6:5 Then the LORD saw that the wickedness of man </a:t>
            </a:r>
            <a:r>
              <a:rPr lang="en-US" sz="2700" i="1" dirty="0"/>
              <a:t>was </a:t>
            </a:r>
            <a:r>
              <a:rPr lang="en-US" sz="2700" dirty="0"/>
              <a:t>great in the earth, and </a:t>
            </a:r>
            <a:r>
              <a:rPr lang="en-US" sz="2700" b="1" u="sng" dirty="0"/>
              <a:t>that every intent of the thoughts of his heart was only evil continually</a:t>
            </a:r>
            <a:r>
              <a:rPr lang="en-US" sz="2700" b="1" dirty="0"/>
              <a:t> …</a:t>
            </a:r>
          </a:p>
          <a:p>
            <a:pPr marL="0" indent="0">
              <a:buNone/>
            </a:pPr>
            <a:r>
              <a:rPr lang="en-US" sz="2700" dirty="0"/>
              <a:t>13 And God said to </a:t>
            </a:r>
            <a:r>
              <a:rPr lang="en-US" sz="2700" b="1" dirty="0"/>
              <a:t>Noah</a:t>
            </a:r>
            <a:r>
              <a:rPr lang="en-US" sz="2700" dirty="0"/>
              <a:t>, “The end of all flesh has come before Me, for the earth is filled with violence through them; and behold, I will destroy them with the earth …</a:t>
            </a:r>
          </a:p>
          <a:p>
            <a:pPr marL="0" indent="0">
              <a:buNone/>
            </a:pPr>
            <a:r>
              <a:rPr lang="en-US" sz="2700" dirty="0"/>
              <a:t>22 Thus </a:t>
            </a:r>
            <a:r>
              <a:rPr lang="en-US" sz="2700" b="1" dirty="0"/>
              <a:t>Noah</a:t>
            </a:r>
            <a:r>
              <a:rPr lang="en-US" sz="2700" dirty="0"/>
              <a:t> did; according to </a:t>
            </a:r>
            <a:r>
              <a:rPr lang="en-US" sz="2700" b="1" i="1" u="sng" dirty="0"/>
              <a:t>all that God commanded him</a:t>
            </a:r>
            <a:r>
              <a:rPr lang="en-US" sz="2700" dirty="0"/>
              <a:t>, so he did …</a:t>
            </a:r>
          </a:p>
          <a:p>
            <a:pPr marL="0" indent="0">
              <a:buNone/>
            </a:pPr>
            <a:r>
              <a:rPr lang="en-US" sz="2700" dirty="0"/>
              <a:t>7:1 Then the LORD said to </a:t>
            </a:r>
            <a:r>
              <a:rPr lang="en-US" sz="2700" b="1" dirty="0"/>
              <a:t>Noah</a:t>
            </a:r>
            <a:r>
              <a:rPr lang="en-US" sz="2700" dirty="0"/>
              <a:t>, “Come into the ark, you and all your household, because I have seen </a:t>
            </a:r>
            <a:r>
              <a:rPr lang="en-US" sz="2700" i="1" dirty="0"/>
              <a:t>that</a:t>
            </a:r>
            <a:r>
              <a:rPr lang="en-US" sz="2700" dirty="0"/>
              <a:t> you </a:t>
            </a:r>
            <a:r>
              <a:rPr lang="en-US" sz="2700" i="1" dirty="0"/>
              <a:t>are </a:t>
            </a:r>
            <a:r>
              <a:rPr lang="en-US" sz="2700" dirty="0"/>
              <a:t>righteous before Me in this generation …</a:t>
            </a:r>
          </a:p>
          <a:p>
            <a:pPr marL="0" indent="0">
              <a:buNone/>
            </a:pPr>
            <a:r>
              <a:rPr lang="en-US" sz="2700" dirty="0"/>
              <a:t>13 On the very same day </a:t>
            </a:r>
            <a:r>
              <a:rPr lang="en-US" sz="2700" i="1" u="sng" dirty="0"/>
              <a:t>Noah and Noah's sons, Shem, Ham, and Japheth, and Noah's wife and the three wives of his sons with them</a:t>
            </a:r>
            <a:r>
              <a:rPr lang="en-US" sz="2700" dirty="0"/>
              <a:t>, entered the ark”</a:t>
            </a:r>
            <a:endParaRPr lang="en-US" dirty="0"/>
          </a:p>
        </p:txBody>
      </p:sp>
      <p:sp>
        <p:nvSpPr>
          <p:cNvPr id="6" name="Slide Number Placeholder 5">
            <a:extLst>
              <a:ext uri="{FF2B5EF4-FFF2-40B4-BE49-F238E27FC236}">
                <a16:creationId xmlns:a16="http://schemas.microsoft.com/office/drawing/2014/main" id="{B718908E-EF0F-D74C-B9E4-AAEB05B64A5F}"/>
              </a:ext>
            </a:extLst>
          </p:cNvPr>
          <p:cNvSpPr>
            <a:spLocks noGrp="1"/>
          </p:cNvSpPr>
          <p:nvPr>
            <p:ph type="sldNum" sz="quarter" idx="12"/>
          </p:nvPr>
        </p:nvSpPr>
        <p:spPr/>
        <p:txBody>
          <a:bodyPr/>
          <a:lstStyle/>
          <a:p>
            <a:fld id="{E1076ED0-0DB3-4879-AAE5-5C20D22C1DF4}" type="slidenum">
              <a:rPr lang="en-US" smtClean="0"/>
              <a:t>14</a:t>
            </a:fld>
            <a:endParaRPr lang="en-US"/>
          </a:p>
        </p:txBody>
      </p:sp>
    </p:spTree>
    <p:extLst>
      <p:ext uri="{BB962C8B-B14F-4D97-AF65-F5344CB8AC3E}">
        <p14:creationId xmlns:p14="http://schemas.microsoft.com/office/powerpoint/2010/main" val="3655538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120479" y="570200"/>
            <a:ext cx="8924667" cy="5555367"/>
          </a:xfrm>
        </p:spPr>
        <p:txBody>
          <a:bodyPr>
            <a:spAutoFit/>
          </a:bodyPr>
          <a:lstStyle/>
          <a:p>
            <a:pPr marL="0" indent="0">
              <a:buNone/>
            </a:pPr>
            <a:r>
              <a:rPr lang="en-US" sz="3000" b="1" dirty="0"/>
              <a:t>Numbers 24:9 He crouches, he lies down like a lion or a lioness ​– ​who dares to rouse him? Those who bless you will </a:t>
            </a:r>
            <a:r>
              <a:rPr lang="en-US" sz="3000" b="1" i="1" u="sng" dirty="0"/>
              <a:t>be blessed</a:t>
            </a:r>
            <a:r>
              <a:rPr lang="en-US" sz="3000" b="1" dirty="0"/>
              <a:t>, and </a:t>
            </a:r>
            <a:r>
              <a:rPr lang="en-US" sz="3000" b="1" i="1" u="sng" dirty="0"/>
              <a:t>those who curse you will be cursed</a:t>
            </a:r>
            <a:r>
              <a:rPr lang="en-US" sz="3000" b="1" dirty="0"/>
              <a:t>.</a:t>
            </a:r>
          </a:p>
          <a:p>
            <a:pPr marL="0" indent="0">
              <a:buNone/>
            </a:pPr>
            <a:r>
              <a:rPr lang="en-US" sz="3000" b="1" dirty="0"/>
              <a:t>Genesis 12:1 Now the LORD had said to Abram: “Get out of your country, From your family And from your father’s house, To a land that I will show you.</a:t>
            </a:r>
          </a:p>
          <a:p>
            <a:pPr marL="0" indent="0">
              <a:buNone/>
            </a:pPr>
            <a:r>
              <a:rPr lang="en-US" sz="3000" b="1" dirty="0"/>
              <a:t>2 I will make you </a:t>
            </a:r>
            <a:r>
              <a:rPr lang="en-US" sz="3000" b="1" i="1" u="sng" dirty="0"/>
              <a:t>a great nation</a:t>
            </a:r>
            <a:r>
              <a:rPr lang="en-US" sz="3000" b="1" dirty="0"/>
              <a:t>; I will bless you And </a:t>
            </a:r>
            <a:r>
              <a:rPr lang="en-US" sz="3000" b="1" i="1" u="sng" dirty="0"/>
              <a:t>make your name great</a:t>
            </a:r>
            <a:r>
              <a:rPr lang="en-US" sz="3000" b="1" dirty="0"/>
              <a:t>; And you shall be a </a:t>
            </a:r>
            <a:r>
              <a:rPr lang="en-US" sz="3000" b="1" i="1" u="sng" dirty="0"/>
              <a:t>blessing</a:t>
            </a:r>
            <a:r>
              <a:rPr lang="en-US" sz="3000" b="1" dirty="0"/>
              <a:t>.</a:t>
            </a:r>
          </a:p>
          <a:p>
            <a:pPr marL="0" indent="0">
              <a:buNone/>
            </a:pPr>
            <a:r>
              <a:rPr lang="en-US" sz="3000" b="1" dirty="0"/>
              <a:t>3 I will bless those who bless you, And I will </a:t>
            </a:r>
            <a:r>
              <a:rPr lang="en-US" sz="3000" b="1" i="1" u="sng" dirty="0"/>
              <a:t>curse</a:t>
            </a:r>
            <a:r>
              <a:rPr lang="en-US" sz="3000" b="1" dirty="0"/>
              <a:t> him who curses you; And in you </a:t>
            </a:r>
            <a:r>
              <a:rPr lang="en-US" sz="3000" b="1" i="1" u="sng" dirty="0"/>
              <a:t>all the families </a:t>
            </a:r>
            <a:r>
              <a:rPr lang="en-US" sz="3000" b="1" dirty="0"/>
              <a:t>of the earth shall be blessed.”</a:t>
            </a:r>
          </a:p>
        </p:txBody>
      </p:sp>
      <p:sp>
        <p:nvSpPr>
          <p:cNvPr id="6" name="Slide Number Placeholder 5">
            <a:extLst>
              <a:ext uri="{FF2B5EF4-FFF2-40B4-BE49-F238E27FC236}">
                <a16:creationId xmlns:a16="http://schemas.microsoft.com/office/drawing/2014/main" id="{BD4086C3-AC80-DB48-95DC-C2FFC1B0CCCC}"/>
              </a:ext>
            </a:extLst>
          </p:cNvPr>
          <p:cNvSpPr>
            <a:spLocks noGrp="1"/>
          </p:cNvSpPr>
          <p:nvPr>
            <p:ph type="sldNum" sz="quarter" idx="12"/>
          </p:nvPr>
        </p:nvSpPr>
        <p:spPr/>
        <p:txBody>
          <a:bodyPr/>
          <a:lstStyle/>
          <a:p>
            <a:fld id="{E1076ED0-0DB3-4879-AAE5-5C20D22C1DF4}" type="slidenum">
              <a:rPr lang="en-US" smtClean="0"/>
              <a:t>15</a:t>
            </a:fld>
            <a:endParaRPr lang="en-US"/>
          </a:p>
        </p:txBody>
      </p:sp>
    </p:spTree>
    <p:extLst>
      <p:ext uri="{BB962C8B-B14F-4D97-AF65-F5344CB8AC3E}">
        <p14:creationId xmlns:p14="http://schemas.microsoft.com/office/powerpoint/2010/main" val="929074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64873" y="155765"/>
            <a:ext cx="8971006" cy="6335068"/>
          </a:xfrm>
        </p:spPr>
        <p:txBody>
          <a:bodyPr>
            <a:spAutoFit/>
          </a:bodyPr>
          <a:lstStyle/>
          <a:p>
            <a:pPr marL="0" indent="0">
              <a:buNone/>
            </a:pPr>
            <a:r>
              <a:rPr lang="en-US" sz="2600" b="1" dirty="0"/>
              <a:t>Genesis 19:14 So </a:t>
            </a:r>
            <a:r>
              <a:rPr lang="en-US" sz="2600" b="1" u="sng" dirty="0"/>
              <a:t>Lot</a:t>
            </a:r>
            <a:r>
              <a:rPr lang="en-US" sz="2600" b="1" dirty="0"/>
              <a:t> went out and spoke to his sons-in-law, who were going to marry his daughters. “Get up,” he said. “Get out of this place, for the LORD is about to destroy the city! ” But his sons-in-law thought he was joking.</a:t>
            </a:r>
          </a:p>
          <a:p>
            <a:pPr marL="0" indent="0">
              <a:buNone/>
            </a:pPr>
            <a:r>
              <a:rPr lang="en-US" sz="2600" b="1" dirty="0"/>
              <a:t>15 At daybreak the angels urged </a:t>
            </a:r>
            <a:r>
              <a:rPr lang="en-US" sz="2600" b="1" u="sng" dirty="0"/>
              <a:t>Lot</a:t>
            </a:r>
            <a:r>
              <a:rPr lang="en-US" sz="2600" b="1" dirty="0"/>
              <a:t> on: “Get up! Take your wife and your two daughters who are here, or you will be swept away in the punishment of the city.”</a:t>
            </a:r>
          </a:p>
          <a:p>
            <a:pPr marL="0" indent="0">
              <a:buNone/>
            </a:pPr>
            <a:r>
              <a:rPr lang="en-US" sz="2600" b="1" dirty="0"/>
              <a:t>Luke 17:28 “</a:t>
            </a:r>
            <a:r>
              <a:rPr lang="en-US" sz="2600" b="1" i="1" u="sng" dirty="0"/>
              <a:t>Likewise as it was also in the days of Lot</a:t>
            </a:r>
            <a:r>
              <a:rPr lang="en-US" sz="2600" b="1" dirty="0"/>
              <a:t>: They ate, they drank, they bought, they sold, they planted, they built;</a:t>
            </a:r>
          </a:p>
          <a:p>
            <a:pPr marL="0" indent="0">
              <a:buNone/>
            </a:pPr>
            <a:r>
              <a:rPr lang="en-US" sz="2600" b="1" dirty="0"/>
              <a:t>29 “</a:t>
            </a:r>
            <a:r>
              <a:rPr lang="en-US" sz="2600" b="1" i="1" u="sng" dirty="0"/>
              <a:t>but on the day that Lot</a:t>
            </a:r>
            <a:r>
              <a:rPr lang="en-US" sz="2600" b="1" i="1" dirty="0"/>
              <a:t> </a:t>
            </a:r>
            <a:r>
              <a:rPr lang="en-US" sz="2600" b="1" dirty="0"/>
              <a:t>went out of Sodom it rained fire and brimstone from heaven and </a:t>
            </a:r>
            <a:r>
              <a:rPr lang="en-US" sz="2600" b="1" i="1" u="sng" dirty="0"/>
              <a:t>destroyed them all</a:t>
            </a:r>
            <a:r>
              <a:rPr lang="en-US" sz="2600" b="1" i="1" dirty="0"/>
              <a:t> </a:t>
            </a:r>
            <a:r>
              <a:rPr lang="en-US" sz="2600" b="1" dirty="0"/>
              <a:t>…</a:t>
            </a:r>
          </a:p>
          <a:p>
            <a:pPr marL="0" indent="0">
              <a:buNone/>
            </a:pPr>
            <a:r>
              <a:rPr lang="en-US" sz="2600" b="1" dirty="0"/>
              <a:t>32 “Remember </a:t>
            </a:r>
            <a:r>
              <a:rPr lang="en-US" sz="2600" b="1" i="1" u="sng" dirty="0"/>
              <a:t>Lot’s wife</a:t>
            </a:r>
            <a:r>
              <a:rPr lang="en-US" sz="2600" b="1" dirty="0"/>
              <a:t>.</a:t>
            </a:r>
          </a:p>
          <a:p>
            <a:pPr marL="0" indent="0">
              <a:buNone/>
            </a:pPr>
            <a:r>
              <a:rPr lang="en-US" sz="2600" b="1" dirty="0"/>
              <a:t>33 “Whoever seeks to save his life will lose it, and whoever loses his life will preserve it.”</a:t>
            </a:r>
          </a:p>
        </p:txBody>
      </p:sp>
      <p:sp>
        <p:nvSpPr>
          <p:cNvPr id="6" name="Slide Number Placeholder 5">
            <a:extLst>
              <a:ext uri="{FF2B5EF4-FFF2-40B4-BE49-F238E27FC236}">
                <a16:creationId xmlns:a16="http://schemas.microsoft.com/office/drawing/2014/main" id="{FE0BB255-B8ED-924C-AAB3-792ED59BB2E1}"/>
              </a:ext>
            </a:extLst>
          </p:cNvPr>
          <p:cNvSpPr>
            <a:spLocks noGrp="1"/>
          </p:cNvSpPr>
          <p:nvPr>
            <p:ph type="sldNum" sz="quarter" idx="12"/>
          </p:nvPr>
        </p:nvSpPr>
        <p:spPr/>
        <p:txBody>
          <a:bodyPr/>
          <a:lstStyle/>
          <a:p>
            <a:fld id="{E1076ED0-0DB3-4879-AAE5-5C20D22C1DF4}" type="slidenum">
              <a:rPr lang="en-US" smtClean="0"/>
              <a:t>16</a:t>
            </a:fld>
            <a:endParaRPr lang="en-US"/>
          </a:p>
        </p:txBody>
      </p:sp>
    </p:spTree>
    <p:extLst>
      <p:ext uri="{BB962C8B-B14F-4D97-AF65-F5344CB8AC3E}">
        <p14:creationId xmlns:p14="http://schemas.microsoft.com/office/powerpoint/2010/main" val="11665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139013" y="96993"/>
            <a:ext cx="8887598" cy="6442789"/>
          </a:xfrm>
        </p:spPr>
        <p:txBody>
          <a:bodyPr>
            <a:spAutoFit/>
          </a:bodyPr>
          <a:lstStyle/>
          <a:p>
            <a:pPr marL="0" indent="0">
              <a:buNone/>
            </a:pPr>
            <a:r>
              <a:rPr lang="en-US" sz="3600" b="1" dirty="0"/>
              <a:t>Exodus 23:2 </a:t>
            </a:r>
            <a:r>
              <a:rPr lang="en-US" sz="3600" b="1" i="1" u="sng" dirty="0"/>
              <a:t>You shall not follow a crowd to do evil</a:t>
            </a:r>
            <a:r>
              <a:rPr lang="en-US" sz="3600" b="1" dirty="0"/>
              <a:t>, nor shall you testify in a dispute so as to turn aside after many to pervert justice.</a:t>
            </a:r>
          </a:p>
          <a:p>
            <a:pPr marL="0" indent="0">
              <a:buNone/>
            </a:pPr>
            <a:r>
              <a:rPr lang="en-US" sz="3600" b="1" dirty="0"/>
              <a:t>Numbers 14:27 </a:t>
            </a:r>
            <a:r>
              <a:rPr lang="en-US" sz="3600" b="1" i="1" u="sng" dirty="0"/>
              <a:t>how long shall I bear with this evil congregation</a:t>
            </a:r>
            <a:r>
              <a:rPr lang="en-US" sz="3600" b="1" dirty="0"/>
              <a:t> who complain against Me? I have heard the complaints which the children of Israel make against Me.</a:t>
            </a:r>
          </a:p>
          <a:p>
            <a:pPr marL="0" indent="0">
              <a:buNone/>
            </a:pPr>
            <a:r>
              <a:rPr lang="en-US" sz="3600" b="1" dirty="0"/>
              <a:t>Deuteronomy 29:29 </a:t>
            </a:r>
            <a:r>
              <a:rPr lang="en-US" sz="3600" b="1" i="1" u="sng" dirty="0"/>
              <a:t>The secret things belong to the Lord our God</a:t>
            </a:r>
            <a:r>
              <a:rPr lang="en-US" sz="3600" b="1" dirty="0"/>
              <a:t>. But those things which are revealed belong to us and to our children forever, that we may do all of this law</a:t>
            </a:r>
          </a:p>
        </p:txBody>
      </p:sp>
      <p:sp>
        <p:nvSpPr>
          <p:cNvPr id="7" name="Slide Number Placeholder 6">
            <a:extLst>
              <a:ext uri="{FF2B5EF4-FFF2-40B4-BE49-F238E27FC236}">
                <a16:creationId xmlns:a16="http://schemas.microsoft.com/office/drawing/2014/main" id="{C38D74A5-5057-4D41-89F0-143DAA4C19BB}"/>
              </a:ext>
            </a:extLst>
          </p:cNvPr>
          <p:cNvSpPr>
            <a:spLocks noGrp="1"/>
          </p:cNvSpPr>
          <p:nvPr>
            <p:ph type="sldNum" sz="quarter" idx="12"/>
          </p:nvPr>
        </p:nvSpPr>
        <p:spPr/>
        <p:txBody>
          <a:bodyPr/>
          <a:lstStyle/>
          <a:p>
            <a:fld id="{E1076ED0-0DB3-4879-AAE5-5C20D22C1DF4}" type="slidenum">
              <a:rPr lang="en-US" smtClean="0"/>
              <a:t>17</a:t>
            </a:fld>
            <a:endParaRPr lang="en-US"/>
          </a:p>
        </p:txBody>
      </p:sp>
    </p:spTree>
    <p:extLst>
      <p:ext uri="{BB962C8B-B14F-4D97-AF65-F5344CB8AC3E}">
        <p14:creationId xmlns:p14="http://schemas.microsoft.com/office/powerpoint/2010/main" val="129004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92677" y="5086"/>
            <a:ext cx="8971004" cy="6606937"/>
          </a:xfrm>
        </p:spPr>
        <p:txBody>
          <a:bodyPr>
            <a:spAutoFit/>
          </a:bodyPr>
          <a:lstStyle/>
          <a:p>
            <a:pPr marL="0" indent="0">
              <a:buNone/>
            </a:pPr>
            <a:r>
              <a:rPr lang="en-US" sz="2600" b="1" dirty="0"/>
              <a:t>1 Corinthians 15:3 For I delivered to you first of all that which I also received: that </a:t>
            </a:r>
            <a:r>
              <a:rPr lang="en-US" sz="2600" b="1" i="1" u="sng" dirty="0"/>
              <a:t>Christ died</a:t>
            </a:r>
            <a:r>
              <a:rPr lang="en-US" sz="2600" b="1" i="1" dirty="0"/>
              <a:t> </a:t>
            </a:r>
            <a:r>
              <a:rPr lang="en-US" sz="2600" b="1" dirty="0"/>
              <a:t>for our sins according to the Scriptures,</a:t>
            </a:r>
          </a:p>
          <a:p>
            <a:pPr marL="0" indent="0">
              <a:buNone/>
            </a:pPr>
            <a:r>
              <a:rPr lang="en-US" sz="2600" b="1" dirty="0"/>
              <a:t>4 and that </a:t>
            </a:r>
            <a:r>
              <a:rPr lang="en-US" sz="2600" b="1" i="1" u="sng" dirty="0"/>
              <a:t>He was buried</a:t>
            </a:r>
            <a:r>
              <a:rPr lang="en-US" sz="2600" b="1" dirty="0"/>
              <a:t>, and that </a:t>
            </a:r>
            <a:r>
              <a:rPr lang="en-US" sz="2600" b="1" i="1" u="sng" dirty="0"/>
              <a:t>He rose again the third day </a:t>
            </a:r>
            <a:r>
              <a:rPr lang="en-US" sz="2600" b="1" dirty="0"/>
              <a:t>according to the Scriptures,</a:t>
            </a:r>
          </a:p>
          <a:p>
            <a:pPr marL="0" indent="0">
              <a:buNone/>
            </a:pPr>
            <a:r>
              <a:rPr lang="en-US" sz="2600" b="1" dirty="0"/>
              <a:t>Acts 1:3 to whom He also presented Himself alive after His suffering by many infallible proofs, being seen by them </a:t>
            </a:r>
            <a:r>
              <a:rPr lang="en-US" sz="2600" b="1" i="1" u="sng" dirty="0"/>
              <a:t>during forty days</a:t>
            </a:r>
            <a:r>
              <a:rPr lang="en-US" sz="2600" b="1" dirty="0"/>
              <a:t> and speaking of the things pertaining to the kingdom of God.</a:t>
            </a:r>
          </a:p>
          <a:p>
            <a:pPr marL="0" indent="0">
              <a:buNone/>
            </a:pPr>
            <a:r>
              <a:rPr lang="en-US" sz="2600" b="1" dirty="0"/>
              <a:t>Acts 2:33 Therefore </a:t>
            </a:r>
            <a:r>
              <a:rPr lang="en-US" sz="2600" b="1" i="1" u="sng" dirty="0"/>
              <a:t>being exalted to the right hand of God</a:t>
            </a:r>
            <a:r>
              <a:rPr lang="en-US" sz="2600" b="1" dirty="0"/>
              <a:t>, and having received from the Father the promise of the Holy Spirit, He poured out this which you now see and hear.</a:t>
            </a:r>
          </a:p>
          <a:p>
            <a:pPr marL="0" indent="0">
              <a:buNone/>
            </a:pPr>
            <a:r>
              <a:rPr lang="en-US" sz="2600" b="1" dirty="0"/>
              <a:t>1 Thessalonians 4:16 For the </a:t>
            </a:r>
            <a:r>
              <a:rPr lang="en-US" sz="2600" b="1" i="1" u="sng" dirty="0"/>
              <a:t>Lord Himself will descend from heaven</a:t>
            </a:r>
            <a:r>
              <a:rPr lang="en-US" sz="2600" b="1" i="1" dirty="0"/>
              <a:t> </a:t>
            </a:r>
            <a:r>
              <a:rPr lang="en-US" sz="2600" b="1" dirty="0"/>
              <a:t>with a shout, with the voice of an archangel, and with the trumpet of God. </a:t>
            </a:r>
            <a:r>
              <a:rPr lang="en-US" sz="2600" b="1" i="1" u="sng" dirty="0"/>
              <a:t>And the dead in Christ will rise first</a:t>
            </a:r>
            <a:r>
              <a:rPr lang="en-US" sz="2600" b="1" dirty="0"/>
              <a:t>.</a:t>
            </a:r>
          </a:p>
        </p:txBody>
      </p:sp>
      <p:sp>
        <p:nvSpPr>
          <p:cNvPr id="5" name="Slide Number Placeholder 4">
            <a:extLst>
              <a:ext uri="{FF2B5EF4-FFF2-40B4-BE49-F238E27FC236}">
                <a16:creationId xmlns:a16="http://schemas.microsoft.com/office/drawing/2014/main" id="{173AB79D-738E-F94F-9A29-A3094FAAC4C5}"/>
              </a:ext>
            </a:extLst>
          </p:cNvPr>
          <p:cNvSpPr>
            <a:spLocks noGrp="1"/>
          </p:cNvSpPr>
          <p:nvPr>
            <p:ph type="sldNum" sz="quarter" idx="12"/>
          </p:nvPr>
        </p:nvSpPr>
        <p:spPr/>
        <p:txBody>
          <a:bodyPr/>
          <a:lstStyle/>
          <a:p>
            <a:fld id="{E1076ED0-0DB3-4879-AAE5-5C20D22C1DF4}" type="slidenum">
              <a:rPr lang="en-US" smtClean="0"/>
              <a:t>18</a:t>
            </a:fld>
            <a:endParaRPr lang="en-US" dirty="0"/>
          </a:p>
        </p:txBody>
      </p:sp>
    </p:spTree>
    <p:extLst>
      <p:ext uri="{BB962C8B-B14F-4D97-AF65-F5344CB8AC3E}">
        <p14:creationId xmlns:p14="http://schemas.microsoft.com/office/powerpoint/2010/main" val="148531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92677" y="-58820"/>
            <a:ext cx="8971004" cy="6724918"/>
          </a:xfrm>
        </p:spPr>
        <p:txBody>
          <a:bodyPr>
            <a:spAutoFit/>
          </a:bodyPr>
          <a:lstStyle/>
          <a:p>
            <a:pPr marL="0" indent="0">
              <a:buNone/>
            </a:pPr>
            <a:r>
              <a:rPr lang="en-US" sz="2900" b="1" dirty="0"/>
              <a:t>1 Thessalonians 4:17 Then </a:t>
            </a:r>
            <a:r>
              <a:rPr lang="en-US" sz="2900" b="1" i="1" u="sng" dirty="0"/>
              <a:t>we who are alive and remain shall be caught up together</a:t>
            </a:r>
            <a:r>
              <a:rPr lang="en-US" sz="2900" b="1" dirty="0"/>
              <a:t> with them </a:t>
            </a:r>
            <a:r>
              <a:rPr lang="en-US" sz="2900" b="1" i="1" u="sng" dirty="0"/>
              <a:t>in the clouds to meet the Lord in the air</a:t>
            </a:r>
            <a:r>
              <a:rPr lang="en-US" sz="2900" b="1" i="1" dirty="0"/>
              <a:t>. </a:t>
            </a:r>
            <a:r>
              <a:rPr lang="en-US" sz="2900" b="1" dirty="0"/>
              <a:t>And thus </a:t>
            </a:r>
            <a:r>
              <a:rPr lang="en-US" sz="2900" b="1" i="1" u="sng" dirty="0"/>
              <a:t>we shall always be with the Lord</a:t>
            </a:r>
            <a:r>
              <a:rPr lang="en-US" sz="2900" b="1" dirty="0"/>
              <a:t>.</a:t>
            </a:r>
          </a:p>
          <a:p>
            <a:pPr marL="0" indent="0">
              <a:buNone/>
            </a:pPr>
            <a:r>
              <a:rPr lang="en-US" sz="2900" b="1" dirty="0"/>
              <a:t>18 Therefore comfort one another with these words</a:t>
            </a:r>
          </a:p>
          <a:p>
            <a:pPr marL="0" indent="0">
              <a:buNone/>
            </a:pPr>
            <a:r>
              <a:rPr lang="en-US" sz="2900" b="1" dirty="0"/>
              <a:t>2 Peter 3:10 </a:t>
            </a:r>
            <a:r>
              <a:rPr lang="en-US" sz="2900" b="1" i="1" u="sng" dirty="0"/>
              <a:t>But the day of the Lord</a:t>
            </a:r>
            <a:r>
              <a:rPr lang="en-US" sz="2900" b="1" i="1" dirty="0"/>
              <a:t> </a:t>
            </a:r>
            <a:r>
              <a:rPr lang="en-US" sz="2900" b="1" dirty="0"/>
              <a:t>will come as a thief in the night, in which the heavens will pass away with a great noise, and the elements will melt with fervent heat; both the earth and the works that are in it will be burned up …</a:t>
            </a:r>
          </a:p>
          <a:p>
            <a:pPr marL="0" indent="0">
              <a:buNone/>
            </a:pPr>
            <a:r>
              <a:rPr lang="en-US" sz="2900" b="1" dirty="0"/>
              <a:t>12 looking for and hastening the coming of the day of God, because of which the </a:t>
            </a:r>
            <a:r>
              <a:rPr lang="en-US" sz="2900" b="1" i="1" u="sng" dirty="0"/>
              <a:t>heavens will be dissolved, being on fire, and the elements will melt with fervent heat</a:t>
            </a:r>
            <a:r>
              <a:rPr lang="en-US" sz="2900" b="1" dirty="0"/>
              <a:t>?</a:t>
            </a:r>
          </a:p>
        </p:txBody>
      </p:sp>
      <p:sp>
        <p:nvSpPr>
          <p:cNvPr id="6" name="Slide Number Placeholder 5">
            <a:extLst>
              <a:ext uri="{FF2B5EF4-FFF2-40B4-BE49-F238E27FC236}">
                <a16:creationId xmlns:a16="http://schemas.microsoft.com/office/drawing/2014/main" id="{AA53B420-268F-5247-B1D5-D6280E7CAF95}"/>
              </a:ext>
            </a:extLst>
          </p:cNvPr>
          <p:cNvSpPr>
            <a:spLocks noGrp="1"/>
          </p:cNvSpPr>
          <p:nvPr>
            <p:ph type="sldNum" sz="quarter" idx="12"/>
          </p:nvPr>
        </p:nvSpPr>
        <p:spPr/>
        <p:txBody>
          <a:bodyPr/>
          <a:lstStyle/>
          <a:p>
            <a:fld id="{E1076ED0-0DB3-4879-AAE5-5C20D22C1DF4}" type="slidenum">
              <a:rPr lang="en-US" smtClean="0"/>
              <a:t>19</a:t>
            </a:fld>
            <a:endParaRPr lang="en-US"/>
          </a:p>
        </p:txBody>
      </p:sp>
    </p:spTree>
    <p:extLst>
      <p:ext uri="{BB962C8B-B14F-4D97-AF65-F5344CB8AC3E}">
        <p14:creationId xmlns:p14="http://schemas.microsoft.com/office/powerpoint/2010/main" val="3011550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126125" y="436617"/>
            <a:ext cx="8899634" cy="5832366"/>
          </a:xfrm>
        </p:spPr>
        <p:txBody>
          <a:bodyPr>
            <a:spAutoFit/>
          </a:bodyPr>
          <a:lstStyle/>
          <a:p>
            <a:pPr marL="0" indent="0">
              <a:buNone/>
            </a:pPr>
            <a:r>
              <a:rPr lang="en-US" sz="2400" b="1" dirty="0"/>
              <a:t> </a:t>
            </a:r>
            <a:r>
              <a:rPr lang="en-US" sz="2900" b="1" dirty="0"/>
              <a:t>Genesis 1:1 In the </a:t>
            </a:r>
            <a:r>
              <a:rPr lang="en-US" sz="2900" b="1" i="1" u="sng" dirty="0"/>
              <a:t>beginning God created </a:t>
            </a:r>
            <a:r>
              <a:rPr lang="en-US" sz="2900" b="1" dirty="0"/>
              <a:t>the heavens and the earth …</a:t>
            </a:r>
          </a:p>
          <a:p>
            <a:pPr marL="0" indent="0">
              <a:buNone/>
            </a:pPr>
            <a:r>
              <a:rPr lang="en-US" sz="2900" b="1" dirty="0"/>
              <a:t>17 Then God said, “Let there be lights in the firmament of the heavens to divide </a:t>
            </a:r>
            <a:r>
              <a:rPr lang="en-US" sz="2900" b="1" i="1" u="sng" dirty="0"/>
              <a:t>the day from the night</a:t>
            </a:r>
            <a:r>
              <a:rPr lang="en-US" sz="2900" b="1" dirty="0"/>
              <a:t>; and let </a:t>
            </a:r>
            <a:r>
              <a:rPr lang="en-US" sz="2900" b="1" i="1" u="sng" dirty="0"/>
              <a:t>them be for signs </a:t>
            </a:r>
            <a:r>
              <a:rPr lang="en-US" sz="2900" b="1" dirty="0"/>
              <a:t>and </a:t>
            </a:r>
            <a:r>
              <a:rPr lang="en-US" sz="2900" b="1" i="1" u="sng" dirty="0"/>
              <a:t>seasons</a:t>
            </a:r>
            <a:r>
              <a:rPr lang="en-US" sz="2900" b="1" dirty="0"/>
              <a:t>, and </a:t>
            </a:r>
            <a:r>
              <a:rPr lang="en-US" sz="2900" b="1" i="1" u="sng" dirty="0"/>
              <a:t>for days </a:t>
            </a:r>
            <a:r>
              <a:rPr lang="en-US" sz="2900" b="1" dirty="0"/>
              <a:t>and </a:t>
            </a:r>
            <a:r>
              <a:rPr lang="en-US" sz="2900" b="1" i="1" u="sng" dirty="0"/>
              <a:t>years</a:t>
            </a:r>
            <a:r>
              <a:rPr lang="en-US" sz="2900" b="1" i="1" dirty="0"/>
              <a:t> …</a:t>
            </a:r>
            <a:endParaRPr lang="en-US" sz="2900" b="1" dirty="0"/>
          </a:p>
          <a:p>
            <a:pPr marL="0" indent="0">
              <a:buNone/>
            </a:pPr>
            <a:r>
              <a:rPr lang="en-US" sz="2900" b="1" dirty="0"/>
              <a:t>26 Then God said, </a:t>
            </a:r>
            <a:r>
              <a:rPr lang="en-US" sz="2900" b="1" i="1" u="sng" dirty="0"/>
              <a:t>“Let Us make man in Our image</a:t>
            </a:r>
            <a:r>
              <a:rPr lang="en-US" sz="2900" b="1" dirty="0"/>
              <a:t>, according to Our likeness; let them have dominion over the fish of the sea, over the birds of the air, and over the cattle, over all the earth and over every creeping thing that creeps on the earth” …</a:t>
            </a:r>
          </a:p>
          <a:p>
            <a:pPr marL="0" indent="0">
              <a:buNone/>
            </a:pPr>
            <a:r>
              <a:rPr lang="en-US" sz="2900" b="1" dirty="0"/>
              <a:t>27 So God created man </a:t>
            </a:r>
            <a:r>
              <a:rPr lang="en-US" sz="2900" b="1" i="1" u="sng" dirty="0"/>
              <a:t>in His own image</a:t>
            </a:r>
            <a:r>
              <a:rPr lang="en-US" sz="2900" b="1" dirty="0"/>
              <a:t>; in the image of God He created him; </a:t>
            </a:r>
            <a:r>
              <a:rPr lang="en-US" sz="2900" b="1" i="1" u="sng" dirty="0"/>
              <a:t>male and female He created them</a:t>
            </a:r>
            <a:r>
              <a:rPr lang="en-US" sz="2900" b="1" dirty="0"/>
              <a:t>.</a:t>
            </a:r>
          </a:p>
        </p:txBody>
      </p:sp>
      <p:sp>
        <p:nvSpPr>
          <p:cNvPr id="6" name="Slide Number Placeholder 5">
            <a:extLst>
              <a:ext uri="{FF2B5EF4-FFF2-40B4-BE49-F238E27FC236}">
                <a16:creationId xmlns:a16="http://schemas.microsoft.com/office/drawing/2014/main" id="{94BBD917-C00D-6E4C-A8EF-EB3DC7D53C8F}"/>
              </a:ext>
            </a:extLst>
          </p:cNvPr>
          <p:cNvSpPr>
            <a:spLocks noGrp="1"/>
          </p:cNvSpPr>
          <p:nvPr>
            <p:ph type="sldNum" sz="quarter" idx="12"/>
          </p:nvPr>
        </p:nvSpPr>
        <p:spPr/>
        <p:txBody>
          <a:bodyPr/>
          <a:lstStyle/>
          <a:p>
            <a:fld id="{E1076ED0-0DB3-4879-AAE5-5C20D22C1DF4}" type="slidenum">
              <a:rPr lang="en-US" smtClean="0"/>
              <a:t>2</a:t>
            </a:fld>
            <a:endParaRPr lang="en-US"/>
          </a:p>
        </p:txBody>
      </p:sp>
    </p:spTree>
    <p:extLst>
      <p:ext uri="{BB962C8B-B14F-4D97-AF65-F5344CB8AC3E}">
        <p14:creationId xmlns:p14="http://schemas.microsoft.com/office/powerpoint/2010/main" val="292487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48D06-6667-8A40-9A0B-34587D8FC1E6}"/>
              </a:ext>
            </a:extLst>
          </p:cNvPr>
          <p:cNvSpPr>
            <a:spLocks noGrp="1"/>
          </p:cNvSpPr>
          <p:nvPr>
            <p:ph type="title"/>
          </p:nvPr>
        </p:nvSpPr>
        <p:spPr>
          <a:xfrm>
            <a:off x="514351" y="157317"/>
            <a:ext cx="7598569" cy="993058"/>
          </a:xfrm>
        </p:spPr>
        <p:txBody>
          <a:bodyPr>
            <a:normAutofit/>
          </a:bodyPr>
          <a:lstStyle/>
          <a:p>
            <a:pPr algn="ctr"/>
            <a:r>
              <a:rPr lang="en-US" sz="4500" b="1" dirty="0">
                <a:latin typeface="+mn-lt"/>
              </a:rPr>
              <a:t>THE CONCLUSION</a:t>
            </a:r>
          </a:p>
        </p:txBody>
      </p:sp>
      <p:sp>
        <p:nvSpPr>
          <p:cNvPr id="3" name="Content Placeholder 2">
            <a:extLst>
              <a:ext uri="{FF2B5EF4-FFF2-40B4-BE49-F238E27FC236}">
                <a16:creationId xmlns:a16="http://schemas.microsoft.com/office/drawing/2014/main" id="{BC58B16D-8158-0D47-A81C-E894D330F2FA}"/>
              </a:ext>
            </a:extLst>
          </p:cNvPr>
          <p:cNvSpPr>
            <a:spLocks noGrp="1"/>
          </p:cNvSpPr>
          <p:nvPr>
            <p:ph idx="1"/>
          </p:nvPr>
        </p:nvSpPr>
        <p:spPr>
          <a:xfrm>
            <a:off x="1" y="1161947"/>
            <a:ext cx="9143999" cy="5350183"/>
          </a:xfrm>
        </p:spPr>
        <p:txBody>
          <a:bodyPr>
            <a:spAutoFit/>
          </a:bodyPr>
          <a:lstStyle/>
          <a:p>
            <a:pPr marL="257175" indent="-257175">
              <a:buFont typeface="+mj-lt"/>
              <a:buAutoNum type="arabicPeriod"/>
            </a:pPr>
            <a:r>
              <a:rPr lang="en-US" sz="2500" b="1" dirty="0"/>
              <a:t> The Beginning – The End Eternity – Eternal.</a:t>
            </a:r>
          </a:p>
          <a:p>
            <a:pPr marL="257175" indent="-257175">
              <a:buFont typeface="+mj-lt"/>
              <a:buAutoNum type="arabicPeriod"/>
            </a:pPr>
            <a:r>
              <a:rPr lang="en-US" sz="2500" b="1" dirty="0"/>
              <a:t> God created the Heavens and Earth, with signs, in 7 days.</a:t>
            </a:r>
          </a:p>
          <a:p>
            <a:pPr marL="257175" indent="-257175">
              <a:buFont typeface="+mj-lt"/>
              <a:buAutoNum type="arabicPeriod"/>
            </a:pPr>
            <a:r>
              <a:rPr lang="en-US" sz="2500" b="1" dirty="0"/>
              <a:t> YHWH made man from the Earth, gave him woman to multiply and to be one.</a:t>
            </a:r>
          </a:p>
          <a:p>
            <a:pPr marL="257175" indent="-257175">
              <a:buFont typeface="+mj-lt"/>
              <a:buAutoNum type="arabicPeriod"/>
            </a:pPr>
            <a:r>
              <a:rPr lang="en-US" sz="2500" b="1" dirty="0"/>
              <a:t> Jehovah gave law and it was broken, however we have a great promise. The fruit of the knowledge of good and evil, not an APPLE.</a:t>
            </a:r>
          </a:p>
          <a:p>
            <a:pPr marL="257175" indent="-257175">
              <a:buFont typeface="+mj-lt"/>
              <a:buAutoNum type="arabicPeriod"/>
            </a:pPr>
            <a:r>
              <a:rPr lang="en-US" sz="2500" b="1" dirty="0"/>
              <a:t> Man’s evil ways continuing, Abram/Lot, examples of CURSING/ BLESSING are true.</a:t>
            </a:r>
          </a:p>
          <a:p>
            <a:pPr marL="257175" indent="-257175">
              <a:buFont typeface="+mj-lt"/>
              <a:buAutoNum type="arabicPeriod"/>
            </a:pPr>
            <a:r>
              <a:rPr lang="en-US" sz="2500" b="1" dirty="0"/>
              <a:t> Jehovah promised Jesus Christ (DBR), the church Christ built, death and heaven. Heaven, fire/fervent heat are ETERNAL. Our SOULS live forever.</a:t>
            </a:r>
          </a:p>
        </p:txBody>
      </p:sp>
      <p:sp>
        <p:nvSpPr>
          <p:cNvPr id="6" name="Slide Number Placeholder 5">
            <a:extLst>
              <a:ext uri="{FF2B5EF4-FFF2-40B4-BE49-F238E27FC236}">
                <a16:creationId xmlns:a16="http://schemas.microsoft.com/office/drawing/2014/main" id="{28CA537F-ECC5-2845-9133-C7E41DF7067F}"/>
              </a:ext>
            </a:extLst>
          </p:cNvPr>
          <p:cNvSpPr>
            <a:spLocks noGrp="1"/>
          </p:cNvSpPr>
          <p:nvPr>
            <p:ph type="sldNum" sz="quarter" idx="12"/>
          </p:nvPr>
        </p:nvSpPr>
        <p:spPr/>
        <p:txBody>
          <a:bodyPr/>
          <a:lstStyle/>
          <a:p>
            <a:fld id="{E1076ED0-0DB3-4879-AAE5-5C20D22C1DF4}" type="slidenum">
              <a:rPr lang="en-US" smtClean="0"/>
              <a:t>20</a:t>
            </a:fld>
            <a:endParaRPr lang="en-US"/>
          </a:p>
        </p:txBody>
      </p:sp>
    </p:spTree>
    <p:extLst>
      <p:ext uri="{BB962C8B-B14F-4D97-AF65-F5344CB8AC3E}">
        <p14:creationId xmlns:p14="http://schemas.microsoft.com/office/powerpoint/2010/main" val="315821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A98CA-264F-469E-BE2A-544A2C6A0337}"/>
              </a:ext>
            </a:extLst>
          </p:cNvPr>
          <p:cNvSpPr>
            <a:spLocks noGrp="1"/>
          </p:cNvSpPr>
          <p:nvPr>
            <p:ph type="title"/>
          </p:nvPr>
        </p:nvSpPr>
        <p:spPr>
          <a:xfrm>
            <a:off x="827483" y="186814"/>
            <a:ext cx="7500439" cy="760116"/>
          </a:xfrm>
        </p:spPr>
        <p:txBody>
          <a:bodyPr anchor="ctr">
            <a:normAutofit fontScale="90000"/>
          </a:bodyPr>
          <a:lstStyle/>
          <a:p>
            <a:pPr algn="ctr"/>
            <a:r>
              <a:rPr lang="en-US" sz="6000" b="1" dirty="0">
                <a:solidFill>
                  <a:srgbClr val="FFFFFF"/>
                </a:solidFill>
                <a:latin typeface="+mn-lt"/>
              </a:rPr>
              <a:t>HEAR THE INVITATION</a:t>
            </a:r>
            <a:endParaRPr lang="en-US" sz="6000" dirty="0">
              <a:solidFill>
                <a:srgbClr val="FFFFFF"/>
              </a:solidFill>
              <a:latin typeface="+mn-lt"/>
            </a:endParaRPr>
          </a:p>
        </p:txBody>
      </p:sp>
      <p:sp>
        <p:nvSpPr>
          <p:cNvPr id="3" name="Content Placeholder 2">
            <a:extLst>
              <a:ext uri="{FF2B5EF4-FFF2-40B4-BE49-F238E27FC236}">
                <a16:creationId xmlns:a16="http://schemas.microsoft.com/office/drawing/2014/main" id="{C76FD51E-142D-422C-A71D-E231D39A0B26}"/>
              </a:ext>
            </a:extLst>
          </p:cNvPr>
          <p:cNvSpPr>
            <a:spLocks noGrp="1"/>
          </p:cNvSpPr>
          <p:nvPr>
            <p:ph idx="1"/>
          </p:nvPr>
        </p:nvSpPr>
        <p:spPr>
          <a:xfrm>
            <a:off x="68826" y="910323"/>
            <a:ext cx="8983734" cy="5182957"/>
          </a:xfrm>
        </p:spPr>
        <p:txBody>
          <a:bodyPr>
            <a:spAutoFit/>
          </a:bodyPr>
          <a:lstStyle/>
          <a:p>
            <a:pPr marL="0" indent="0">
              <a:lnSpc>
                <a:spcPct val="90000"/>
              </a:lnSpc>
              <a:buNone/>
            </a:pPr>
            <a:r>
              <a:rPr lang="en-US" sz="2400" b="1" dirty="0"/>
              <a:t>Acts 4:4 Howbeit many of them which </a:t>
            </a:r>
            <a:r>
              <a:rPr lang="en-US" sz="2400" b="1" i="1" u="sng" dirty="0"/>
              <a:t>heard</a:t>
            </a:r>
            <a:r>
              <a:rPr lang="en-US" sz="2400" b="1" dirty="0"/>
              <a:t> the word </a:t>
            </a:r>
            <a:r>
              <a:rPr lang="en-US" sz="2400" b="1" i="1" u="sng" dirty="0"/>
              <a:t>believed</a:t>
            </a:r>
            <a:r>
              <a:rPr lang="en-US" sz="2400" b="1" dirty="0"/>
              <a:t>; and the number of the men was about five thousand.</a:t>
            </a:r>
          </a:p>
          <a:p>
            <a:pPr>
              <a:lnSpc>
                <a:spcPct val="90000"/>
              </a:lnSpc>
            </a:pPr>
            <a:endParaRPr lang="en-US" sz="2400" b="1" dirty="0"/>
          </a:p>
          <a:p>
            <a:pPr marL="0" indent="0">
              <a:lnSpc>
                <a:spcPct val="90000"/>
              </a:lnSpc>
              <a:buNone/>
            </a:pPr>
            <a:r>
              <a:rPr lang="en-US" sz="2400" b="1" dirty="0"/>
              <a:t>Romans 10:10 For with the heart man believeth unto righteousness; and with the mouth </a:t>
            </a:r>
            <a:r>
              <a:rPr lang="en-US" sz="2400" b="1" i="1" u="sng" dirty="0"/>
              <a:t>confession</a:t>
            </a:r>
            <a:r>
              <a:rPr lang="en-US" sz="2400" b="1" dirty="0"/>
              <a:t> is made unto salvation.</a:t>
            </a:r>
          </a:p>
          <a:p>
            <a:pPr>
              <a:lnSpc>
                <a:spcPct val="90000"/>
              </a:lnSpc>
            </a:pPr>
            <a:endParaRPr lang="en-US" sz="2400" b="1" dirty="0"/>
          </a:p>
          <a:p>
            <a:pPr marL="0" indent="0">
              <a:lnSpc>
                <a:spcPct val="90000"/>
              </a:lnSpc>
              <a:buNone/>
            </a:pPr>
            <a:r>
              <a:rPr lang="en-US" sz="2400" b="1" dirty="0"/>
              <a:t>Acts 2:38, 3:19 Then Peter said unto them, </a:t>
            </a:r>
            <a:r>
              <a:rPr lang="en-US" sz="2400" b="1" i="1" u="sng" dirty="0"/>
              <a:t>Repent</a:t>
            </a:r>
            <a:r>
              <a:rPr lang="en-US" sz="2400" b="1" dirty="0"/>
              <a:t>, and </a:t>
            </a:r>
            <a:r>
              <a:rPr lang="en-US" sz="2400" b="1" i="1" u="sng" dirty="0"/>
              <a:t>be baptized </a:t>
            </a:r>
            <a:r>
              <a:rPr lang="en-US" sz="2400" b="1" dirty="0"/>
              <a:t>every one of you in the name of Jesus Christ </a:t>
            </a:r>
            <a:r>
              <a:rPr lang="en-US" sz="2400" b="1" u="sng" dirty="0"/>
              <a:t>for the remission of sins</a:t>
            </a:r>
            <a:r>
              <a:rPr lang="en-US" sz="2400" b="1" dirty="0"/>
              <a:t>, and ye shall receive the gift of the Holy Ghost.</a:t>
            </a:r>
          </a:p>
          <a:p>
            <a:pPr>
              <a:lnSpc>
                <a:spcPct val="90000"/>
              </a:lnSpc>
            </a:pPr>
            <a:endParaRPr lang="en-US" sz="2400" b="1" dirty="0"/>
          </a:p>
          <a:p>
            <a:pPr marL="0" indent="0">
              <a:lnSpc>
                <a:spcPct val="90000"/>
              </a:lnSpc>
              <a:buNone/>
            </a:pPr>
            <a:r>
              <a:rPr lang="en-US" sz="2400" b="1" dirty="0"/>
              <a:t>2 Corinthians 5:17 Therefore if any man </a:t>
            </a:r>
            <a:r>
              <a:rPr lang="en-US" sz="2400" b="1" i="1" u="sng" dirty="0"/>
              <a:t>be in Christ, he is a new creature</a:t>
            </a:r>
            <a:r>
              <a:rPr lang="en-US" sz="2400" b="1" dirty="0"/>
              <a:t>: old things are passed away; behold, all things are become </a:t>
            </a:r>
            <a:r>
              <a:rPr lang="en-US" sz="2400" dirty="0"/>
              <a:t>new.</a:t>
            </a:r>
          </a:p>
        </p:txBody>
      </p:sp>
      <p:sp>
        <p:nvSpPr>
          <p:cNvPr id="6" name="Slide Number Placeholder 5">
            <a:extLst>
              <a:ext uri="{FF2B5EF4-FFF2-40B4-BE49-F238E27FC236}">
                <a16:creationId xmlns:a16="http://schemas.microsoft.com/office/drawing/2014/main" id="{1605317F-8260-2E48-B8DA-C5F372F2CFB7}"/>
              </a:ext>
            </a:extLst>
          </p:cNvPr>
          <p:cNvSpPr>
            <a:spLocks noGrp="1"/>
          </p:cNvSpPr>
          <p:nvPr>
            <p:ph type="sldNum" sz="quarter" idx="12"/>
          </p:nvPr>
        </p:nvSpPr>
        <p:spPr/>
        <p:txBody>
          <a:bodyPr/>
          <a:lstStyle/>
          <a:p>
            <a:fld id="{E1076ED0-0DB3-4879-AAE5-5C20D22C1DF4}" type="slidenum">
              <a:rPr lang="en-US" smtClean="0"/>
              <a:t>21</a:t>
            </a:fld>
            <a:endParaRPr lang="en-US"/>
          </a:p>
        </p:txBody>
      </p:sp>
    </p:spTree>
    <p:extLst>
      <p:ext uri="{BB962C8B-B14F-4D97-AF65-F5344CB8AC3E}">
        <p14:creationId xmlns:p14="http://schemas.microsoft.com/office/powerpoint/2010/main" val="3047243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86711" y="108155"/>
            <a:ext cx="8976970" cy="6430297"/>
          </a:xfrm>
        </p:spPr>
        <p:txBody>
          <a:bodyPr>
            <a:spAutoFit/>
          </a:bodyPr>
          <a:lstStyle/>
          <a:p>
            <a:pPr marL="0" indent="0">
              <a:buNone/>
            </a:pPr>
            <a:r>
              <a:rPr lang="en-US" sz="3100" b="1" dirty="0"/>
              <a:t>Genesis 2:1 Thus the heavens and the earth, and all the host of them, were finished.</a:t>
            </a:r>
          </a:p>
          <a:p>
            <a:pPr marL="0" indent="0">
              <a:buNone/>
            </a:pPr>
            <a:r>
              <a:rPr lang="en-US" sz="3100" b="1" dirty="0"/>
              <a:t>2 And on the </a:t>
            </a:r>
            <a:r>
              <a:rPr lang="en-US" sz="3100" b="1" i="1" u="sng" dirty="0"/>
              <a:t>seventh day God ended His work</a:t>
            </a:r>
            <a:r>
              <a:rPr lang="en-US" sz="3100" b="1" i="1" dirty="0"/>
              <a:t> </a:t>
            </a:r>
            <a:r>
              <a:rPr lang="en-US" sz="3100" b="1" dirty="0"/>
              <a:t>which He had done, and He rested on the seventh day from all His work which He had done …</a:t>
            </a:r>
          </a:p>
          <a:p>
            <a:pPr marL="0" indent="0">
              <a:buNone/>
            </a:pPr>
            <a:r>
              <a:rPr lang="en-US" sz="3100" b="1" dirty="0"/>
              <a:t>4 This </a:t>
            </a:r>
            <a:r>
              <a:rPr lang="en-US" sz="3100" b="1" i="1" dirty="0"/>
              <a:t>is</a:t>
            </a:r>
            <a:r>
              <a:rPr lang="en-US" sz="3100" b="1" dirty="0"/>
              <a:t> the history of the heavens and the earth when they were created, in the day that the LORD God made the earth and the heavens,</a:t>
            </a:r>
          </a:p>
          <a:p>
            <a:pPr marL="0" indent="0">
              <a:buNone/>
            </a:pPr>
            <a:r>
              <a:rPr lang="en-US" sz="3100" b="1" dirty="0"/>
              <a:t>5 before any plant of the field was in the earth and before any herb of the field had grown. For the LORD God had not caused it to rain on the earth, and </a:t>
            </a:r>
            <a:r>
              <a:rPr lang="en-US" sz="3100" b="1" i="1" dirty="0"/>
              <a:t>there was</a:t>
            </a:r>
            <a:r>
              <a:rPr lang="en-US" sz="3100" b="1" dirty="0"/>
              <a:t> no man to till the ground;</a:t>
            </a:r>
          </a:p>
        </p:txBody>
      </p:sp>
      <p:sp>
        <p:nvSpPr>
          <p:cNvPr id="6" name="Slide Number Placeholder 5">
            <a:extLst>
              <a:ext uri="{FF2B5EF4-FFF2-40B4-BE49-F238E27FC236}">
                <a16:creationId xmlns:a16="http://schemas.microsoft.com/office/drawing/2014/main" id="{C8FCA0C9-2C90-1E40-A89A-2B884FE61185}"/>
              </a:ext>
            </a:extLst>
          </p:cNvPr>
          <p:cNvSpPr>
            <a:spLocks noGrp="1"/>
          </p:cNvSpPr>
          <p:nvPr>
            <p:ph type="sldNum" sz="quarter" idx="12"/>
          </p:nvPr>
        </p:nvSpPr>
        <p:spPr/>
        <p:txBody>
          <a:bodyPr/>
          <a:lstStyle/>
          <a:p>
            <a:fld id="{E1076ED0-0DB3-4879-AAE5-5C20D22C1DF4}" type="slidenum">
              <a:rPr lang="en-US" smtClean="0"/>
              <a:t>3</a:t>
            </a:fld>
            <a:endParaRPr lang="en-US"/>
          </a:p>
        </p:txBody>
      </p:sp>
    </p:spTree>
    <p:extLst>
      <p:ext uri="{BB962C8B-B14F-4D97-AF65-F5344CB8AC3E}">
        <p14:creationId xmlns:p14="http://schemas.microsoft.com/office/powerpoint/2010/main" val="1143120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74141" y="196645"/>
            <a:ext cx="8998808" cy="6243484"/>
          </a:xfrm>
        </p:spPr>
        <p:txBody>
          <a:bodyPr>
            <a:spAutoFit/>
          </a:bodyPr>
          <a:lstStyle/>
          <a:p>
            <a:pPr marL="0" indent="0">
              <a:buNone/>
            </a:pPr>
            <a:r>
              <a:rPr lang="en-US" sz="3100" b="1" dirty="0"/>
              <a:t>Genesis 2:6 but a mist went up from the earth and watered the whole face of the ground.</a:t>
            </a:r>
          </a:p>
          <a:p>
            <a:pPr marL="0" indent="0">
              <a:buNone/>
            </a:pPr>
            <a:r>
              <a:rPr lang="en-US" sz="3100" b="1" dirty="0"/>
              <a:t>7 And </a:t>
            </a:r>
            <a:r>
              <a:rPr lang="en-US" sz="3100" b="1" i="1" u="sng" dirty="0"/>
              <a:t>the LORD God formed man of the dust of the ground</a:t>
            </a:r>
            <a:r>
              <a:rPr lang="en-US" sz="3100" b="1" dirty="0"/>
              <a:t>, and </a:t>
            </a:r>
            <a:r>
              <a:rPr lang="en-US" sz="3100" b="1" i="1" u="sng" dirty="0"/>
              <a:t>breathed into his nostrils the breath of life</a:t>
            </a:r>
            <a:r>
              <a:rPr lang="en-US" sz="3100" b="1" dirty="0"/>
              <a:t>; and man </a:t>
            </a:r>
            <a:r>
              <a:rPr lang="en-US" sz="3100" b="1" i="1" u="sng" dirty="0"/>
              <a:t>became a living being</a:t>
            </a:r>
            <a:r>
              <a:rPr lang="en-US" sz="3100" b="1" i="1" dirty="0"/>
              <a:t>.</a:t>
            </a:r>
          </a:p>
          <a:p>
            <a:pPr marL="0" indent="0">
              <a:buNone/>
            </a:pPr>
            <a:r>
              <a:rPr lang="en-US" sz="3100" b="1" dirty="0"/>
              <a:t>8 The LORD God planted a garden eastward in Eden, and there He put the man whom He had formed.</a:t>
            </a:r>
          </a:p>
          <a:p>
            <a:pPr marL="0" indent="0">
              <a:buNone/>
            </a:pPr>
            <a:r>
              <a:rPr lang="en-US" sz="3100" b="1" dirty="0"/>
              <a:t>9 And out of the ground the LORD God made every tree grow that is pleasant to the sight and good for food. The tree of life </a:t>
            </a:r>
            <a:r>
              <a:rPr lang="en-US" sz="3100" b="1" i="1" dirty="0"/>
              <a:t>was</a:t>
            </a:r>
            <a:r>
              <a:rPr lang="en-US" sz="3100" b="1" dirty="0"/>
              <a:t> also in the midst of the garden, and the tree of the knowledge of good and evil.</a:t>
            </a:r>
          </a:p>
        </p:txBody>
      </p:sp>
      <p:sp>
        <p:nvSpPr>
          <p:cNvPr id="6" name="Slide Number Placeholder 5">
            <a:extLst>
              <a:ext uri="{FF2B5EF4-FFF2-40B4-BE49-F238E27FC236}">
                <a16:creationId xmlns:a16="http://schemas.microsoft.com/office/drawing/2014/main" id="{9E49E31C-B3C6-EF42-9E23-F8ADE9933AD7}"/>
              </a:ext>
            </a:extLst>
          </p:cNvPr>
          <p:cNvSpPr>
            <a:spLocks noGrp="1"/>
          </p:cNvSpPr>
          <p:nvPr>
            <p:ph type="sldNum" sz="quarter" idx="12"/>
          </p:nvPr>
        </p:nvSpPr>
        <p:spPr/>
        <p:txBody>
          <a:bodyPr/>
          <a:lstStyle/>
          <a:p>
            <a:fld id="{E1076ED0-0DB3-4879-AAE5-5C20D22C1DF4}" type="slidenum">
              <a:rPr lang="en-US" smtClean="0"/>
              <a:t>4</a:t>
            </a:fld>
            <a:endParaRPr lang="en-US"/>
          </a:p>
        </p:txBody>
      </p:sp>
    </p:spTree>
    <p:extLst>
      <p:ext uri="{BB962C8B-B14F-4D97-AF65-F5344CB8AC3E}">
        <p14:creationId xmlns:p14="http://schemas.microsoft.com/office/powerpoint/2010/main" val="2686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129747" y="8509"/>
            <a:ext cx="8933935" cy="6678751"/>
          </a:xfrm>
        </p:spPr>
        <p:txBody>
          <a:bodyPr>
            <a:spAutoFit/>
          </a:bodyPr>
          <a:lstStyle/>
          <a:p>
            <a:pPr marL="0" indent="0">
              <a:buNone/>
            </a:pPr>
            <a:r>
              <a:rPr lang="en-US" sz="3100" b="1" dirty="0"/>
              <a:t>Genesis 2:20 So Adam gave names to all cattle, to the birds of the air, and to every beast of the field. But for Adam there was not found a helper comparable to him.</a:t>
            </a:r>
          </a:p>
          <a:p>
            <a:pPr marL="0" indent="0">
              <a:buNone/>
            </a:pPr>
            <a:r>
              <a:rPr lang="en-US" sz="3100" b="1" dirty="0"/>
              <a:t>21 And the LORD God caused a deep sleep to fall on Adam, and he slept; and He took one of his ribs, and closed up the flesh in its place.</a:t>
            </a:r>
          </a:p>
          <a:p>
            <a:pPr marL="0" indent="0">
              <a:buNone/>
            </a:pPr>
            <a:r>
              <a:rPr lang="en-US" sz="3100" b="1" dirty="0"/>
              <a:t>22 Then the rib which </a:t>
            </a:r>
            <a:r>
              <a:rPr lang="en-US" sz="3100" b="1" i="1" u="sng" dirty="0"/>
              <a:t>the LORD God had taken from man He made into a woman</a:t>
            </a:r>
            <a:r>
              <a:rPr lang="en-US" sz="3100" b="1" dirty="0"/>
              <a:t>, and </a:t>
            </a:r>
            <a:r>
              <a:rPr lang="en-US" sz="3100" b="1" i="1" u="sng" dirty="0"/>
              <a:t>He brought her to the man</a:t>
            </a:r>
            <a:r>
              <a:rPr lang="en-US" sz="3100" b="1" dirty="0"/>
              <a:t>.</a:t>
            </a:r>
          </a:p>
          <a:p>
            <a:pPr marL="0" indent="0">
              <a:buNone/>
            </a:pPr>
            <a:r>
              <a:rPr lang="en-US" sz="3100" b="1" dirty="0"/>
              <a:t>23 And Adam said: “This </a:t>
            </a:r>
            <a:r>
              <a:rPr lang="en-US" sz="3100" b="1" i="1" dirty="0"/>
              <a:t>is</a:t>
            </a:r>
            <a:r>
              <a:rPr lang="en-US" sz="3100" b="1" dirty="0"/>
              <a:t> now bone of my bones And flesh of my flesh; </a:t>
            </a:r>
            <a:r>
              <a:rPr lang="en-US" sz="3100" b="1" i="1" u="sng" dirty="0"/>
              <a:t>She shall be called Woman</a:t>
            </a:r>
            <a:r>
              <a:rPr lang="en-US" sz="3100" b="1" dirty="0"/>
              <a:t>, Because she was taken out of Man.”</a:t>
            </a:r>
          </a:p>
        </p:txBody>
      </p:sp>
      <p:sp>
        <p:nvSpPr>
          <p:cNvPr id="6" name="Slide Number Placeholder 5">
            <a:extLst>
              <a:ext uri="{FF2B5EF4-FFF2-40B4-BE49-F238E27FC236}">
                <a16:creationId xmlns:a16="http://schemas.microsoft.com/office/drawing/2014/main" id="{C2D83679-DDA1-5947-9284-0D9E28F77F8B}"/>
              </a:ext>
            </a:extLst>
          </p:cNvPr>
          <p:cNvSpPr>
            <a:spLocks noGrp="1"/>
          </p:cNvSpPr>
          <p:nvPr>
            <p:ph type="sldNum" sz="quarter" idx="12"/>
          </p:nvPr>
        </p:nvSpPr>
        <p:spPr/>
        <p:txBody>
          <a:bodyPr/>
          <a:lstStyle/>
          <a:p>
            <a:fld id="{E1076ED0-0DB3-4879-AAE5-5C20D22C1DF4}" type="slidenum">
              <a:rPr lang="en-US" smtClean="0"/>
              <a:t>5</a:t>
            </a:fld>
            <a:endParaRPr lang="en-US"/>
          </a:p>
        </p:txBody>
      </p:sp>
    </p:spTree>
    <p:extLst>
      <p:ext uri="{BB962C8B-B14F-4D97-AF65-F5344CB8AC3E}">
        <p14:creationId xmlns:p14="http://schemas.microsoft.com/office/powerpoint/2010/main" val="3958419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101944" y="142091"/>
            <a:ext cx="8887598" cy="6401753"/>
          </a:xfrm>
        </p:spPr>
        <p:txBody>
          <a:bodyPr>
            <a:spAutoFit/>
          </a:bodyPr>
          <a:lstStyle/>
          <a:p>
            <a:pPr marL="0" indent="0">
              <a:buNone/>
            </a:pPr>
            <a:r>
              <a:rPr lang="en-US" sz="2400" b="1" dirty="0"/>
              <a:t>Genesis 2:24 Therefore a man shall leave his father and mother and be joined to his wife, and they shall </a:t>
            </a:r>
            <a:r>
              <a:rPr lang="en-US" sz="2400" b="1" i="1" u="sng" dirty="0"/>
              <a:t>become one flesh</a:t>
            </a:r>
            <a:r>
              <a:rPr lang="en-US" sz="2400" b="1" dirty="0"/>
              <a:t>.</a:t>
            </a:r>
          </a:p>
          <a:p>
            <a:pPr marL="0" indent="0">
              <a:buNone/>
            </a:pPr>
            <a:r>
              <a:rPr lang="en-US" sz="2400" b="1" dirty="0"/>
              <a:t>25 And they were both naked, the man and his wife, and were not ashamed.</a:t>
            </a:r>
          </a:p>
          <a:p>
            <a:pPr marL="0" indent="0">
              <a:buNone/>
            </a:pPr>
            <a:r>
              <a:rPr lang="en-US" sz="2400" b="1" dirty="0"/>
              <a:t>Matthew 19:3 The Pharisees also came to Him, testing Him, and saying to Him, “Is it lawful for a man to divorce his wife for </a:t>
            </a:r>
            <a:r>
              <a:rPr lang="en-US" sz="2400" b="1" i="1" dirty="0"/>
              <a:t>just any</a:t>
            </a:r>
            <a:r>
              <a:rPr lang="en-US" sz="2400" b="1" dirty="0"/>
              <a:t> reason?”</a:t>
            </a:r>
          </a:p>
          <a:p>
            <a:pPr marL="0" indent="0">
              <a:buNone/>
            </a:pPr>
            <a:r>
              <a:rPr lang="en-US" sz="2400" b="1" dirty="0"/>
              <a:t>4 And He answered and said to them, </a:t>
            </a:r>
            <a:r>
              <a:rPr lang="en-US" sz="2400" b="1" i="1" u="sng" dirty="0"/>
              <a:t>“Have you not read that He who made them at the beginning ‘made them male and female</a:t>
            </a:r>
            <a:r>
              <a:rPr lang="en-US" sz="2400" b="1" i="1" dirty="0"/>
              <a:t>,</a:t>
            </a:r>
            <a:endParaRPr lang="en-US" sz="2400" b="1" dirty="0"/>
          </a:p>
          <a:p>
            <a:pPr marL="0" indent="0">
              <a:buNone/>
            </a:pPr>
            <a:r>
              <a:rPr lang="en-US" sz="2400" b="1" dirty="0"/>
              <a:t>5 and said, </a:t>
            </a:r>
            <a:r>
              <a:rPr lang="en-US" sz="2400" b="1" i="1" dirty="0"/>
              <a:t>‘For this reason a man shall leave his father and mother and be joined to his wife, and</a:t>
            </a:r>
            <a:r>
              <a:rPr lang="en-US" sz="2400" b="1" dirty="0"/>
              <a:t> </a:t>
            </a:r>
            <a:r>
              <a:rPr lang="en-US" sz="2400" b="1" i="1" u="sng" dirty="0"/>
              <a:t>the two shall become one flesh</a:t>
            </a:r>
            <a:r>
              <a:rPr lang="en-US" sz="2400" b="1" i="1" dirty="0"/>
              <a:t>’</a:t>
            </a:r>
            <a:endParaRPr lang="en-US" sz="2400" b="1" dirty="0"/>
          </a:p>
          <a:p>
            <a:pPr marL="0" indent="0">
              <a:buNone/>
            </a:pPr>
            <a:r>
              <a:rPr lang="en-US" sz="2400" b="1" dirty="0"/>
              <a:t>6 So then, they are no longer two but one flesh. Therefore what God has joined together, let not man separate.”</a:t>
            </a:r>
          </a:p>
          <a:p>
            <a:pPr marL="0" indent="0">
              <a:buNone/>
            </a:pPr>
            <a:r>
              <a:rPr lang="en-US" sz="2400" b="1" dirty="0"/>
              <a:t>Mark 10:9 “Therefore what God has </a:t>
            </a:r>
            <a:r>
              <a:rPr lang="en-US" sz="2400" b="1" i="1" u="sng" dirty="0"/>
              <a:t>joined together, let not man separate</a:t>
            </a:r>
            <a:r>
              <a:rPr lang="en-US" sz="2400" b="1" i="1" dirty="0"/>
              <a:t>.”</a:t>
            </a:r>
          </a:p>
        </p:txBody>
      </p:sp>
      <p:sp>
        <p:nvSpPr>
          <p:cNvPr id="6" name="Slide Number Placeholder 5">
            <a:extLst>
              <a:ext uri="{FF2B5EF4-FFF2-40B4-BE49-F238E27FC236}">
                <a16:creationId xmlns:a16="http://schemas.microsoft.com/office/drawing/2014/main" id="{F11768AF-1306-BC42-9506-99A8776DFFF2}"/>
              </a:ext>
            </a:extLst>
          </p:cNvPr>
          <p:cNvSpPr>
            <a:spLocks noGrp="1"/>
          </p:cNvSpPr>
          <p:nvPr>
            <p:ph type="sldNum" sz="quarter" idx="12"/>
          </p:nvPr>
        </p:nvSpPr>
        <p:spPr/>
        <p:txBody>
          <a:bodyPr/>
          <a:lstStyle/>
          <a:p>
            <a:fld id="{E1076ED0-0DB3-4879-AAE5-5C20D22C1DF4}" type="slidenum">
              <a:rPr lang="en-US" smtClean="0"/>
              <a:t>6</a:t>
            </a:fld>
            <a:endParaRPr lang="en-US"/>
          </a:p>
        </p:txBody>
      </p:sp>
    </p:spTree>
    <p:extLst>
      <p:ext uri="{BB962C8B-B14F-4D97-AF65-F5344CB8AC3E}">
        <p14:creationId xmlns:p14="http://schemas.microsoft.com/office/powerpoint/2010/main" val="634139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101944" y="303462"/>
            <a:ext cx="8887598" cy="6247864"/>
          </a:xfrm>
        </p:spPr>
        <p:txBody>
          <a:bodyPr>
            <a:spAutoFit/>
          </a:bodyPr>
          <a:lstStyle/>
          <a:p>
            <a:pPr marL="0" indent="0">
              <a:spcAft>
                <a:spcPts val="0"/>
              </a:spcAft>
              <a:buNone/>
            </a:pPr>
            <a:r>
              <a:rPr lang="en-US" sz="2500" b="1" dirty="0"/>
              <a:t>1 Corinthians 1:10 Now I plead with you, brethren, by the name of our Lord Jesus Christ, that </a:t>
            </a:r>
            <a:r>
              <a:rPr lang="en-US" sz="2500" b="1" i="1" u="sng" dirty="0"/>
              <a:t>you all speak the same thing</a:t>
            </a:r>
            <a:r>
              <a:rPr lang="en-US" sz="2500" b="1" dirty="0"/>
              <a:t>, and </a:t>
            </a:r>
            <a:r>
              <a:rPr lang="en-US" sz="2500" b="1" i="1" dirty="0"/>
              <a:t>that there</a:t>
            </a:r>
            <a:r>
              <a:rPr lang="en-US" sz="2500" b="1" dirty="0"/>
              <a:t> </a:t>
            </a:r>
            <a:r>
              <a:rPr lang="en-US" sz="2500" b="1" i="1" u="sng" dirty="0"/>
              <a:t>be no divisions among you</a:t>
            </a:r>
            <a:r>
              <a:rPr lang="en-US" sz="2500" b="1" dirty="0"/>
              <a:t>, but </a:t>
            </a:r>
            <a:r>
              <a:rPr lang="en-US" sz="2500" b="1" i="1" dirty="0"/>
              <a:t>that</a:t>
            </a:r>
            <a:r>
              <a:rPr lang="en-US" sz="2500" b="1" dirty="0"/>
              <a:t> you be </a:t>
            </a:r>
            <a:r>
              <a:rPr lang="en-US" sz="2500" b="1" i="1" u="sng" dirty="0"/>
              <a:t>perfectly joined together</a:t>
            </a:r>
            <a:r>
              <a:rPr lang="en-US" sz="2500" b="1" i="1" dirty="0"/>
              <a:t> </a:t>
            </a:r>
            <a:r>
              <a:rPr lang="en-US" sz="2500" b="1" dirty="0"/>
              <a:t>in the same mind and in the same judgment.</a:t>
            </a:r>
          </a:p>
          <a:p>
            <a:pPr marL="0" indent="0">
              <a:spcAft>
                <a:spcPts val="0"/>
              </a:spcAft>
              <a:buNone/>
            </a:pPr>
            <a:r>
              <a:rPr lang="en-US" sz="2500" b="1" dirty="0"/>
              <a:t>Ephesians 4:16 … from whom the whole body, joined and knit together by what every joint supplies, according to the effective working by which every part does its share, causes growth of the body for the edifying of itself in love.</a:t>
            </a:r>
          </a:p>
          <a:p>
            <a:pPr marL="0" indent="0">
              <a:spcAft>
                <a:spcPts val="0"/>
              </a:spcAft>
              <a:buNone/>
            </a:pPr>
            <a:r>
              <a:rPr lang="en-US" sz="2500" b="1" dirty="0"/>
              <a:t>Job 41:17 They are </a:t>
            </a:r>
            <a:r>
              <a:rPr lang="en-US" sz="2500" b="1" i="1" u="sng" dirty="0"/>
              <a:t>joined one to another</a:t>
            </a:r>
            <a:r>
              <a:rPr lang="en-US" sz="2500" b="1" dirty="0"/>
              <a:t>, They stick together and cannot be parted.</a:t>
            </a:r>
          </a:p>
          <a:p>
            <a:pPr marL="0" indent="0">
              <a:spcAft>
                <a:spcPts val="0"/>
              </a:spcAft>
              <a:buNone/>
            </a:pPr>
            <a:r>
              <a:rPr lang="en-US" sz="2500" b="1" dirty="0"/>
              <a:t>John 17:21 “that </a:t>
            </a:r>
            <a:r>
              <a:rPr lang="en-US" sz="2500" b="1" i="1" u="sng" dirty="0"/>
              <a:t>they all may be one</a:t>
            </a:r>
            <a:r>
              <a:rPr lang="en-US" sz="2500" b="1" dirty="0"/>
              <a:t>, as You, Father, </a:t>
            </a:r>
            <a:r>
              <a:rPr lang="en-US" sz="2500" b="1" i="1" dirty="0"/>
              <a:t>are</a:t>
            </a:r>
            <a:r>
              <a:rPr lang="en-US" sz="2500" b="1" dirty="0"/>
              <a:t> in Me, and I in You; that they also may be one in Us, that the world may believe that You sent Me.</a:t>
            </a:r>
          </a:p>
          <a:p>
            <a:pPr marL="0" indent="0">
              <a:spcAft>
                <a:spcPts val="0"/>
              </a:spcAft>
              <a:buNone/>
            </a:pPr>
            <a:r>
              <a:rPr lang="en-US" sz="2500" b="1" dirty="0"/>
              <a:t>22“And the glory which You gave Me I have given them, that </a:t>
            </a:r>
            <a:r>
              <a:rPr lang="en-US" sz="2500" b="1" i="1" u="sng" dirty="0"/>
              <a:t>they may be one</a:t>
            </a:r>
            <a:r>
              <a:rPr lang="en-US" sz="2500" b="1" i="1" dirty="0"/>
              <a:t> </a:t>
            </a:r>
            <a:r>
              <a:rPr lang="en-US" sz="2500" b="1" dirty="0"/>
              <a:t>just as </a:t>
            </a:r>
            <a:r>
              <a:rPr lang="en-US" sz="2500" b="1" i="1" u="sng" dirty="0"/>
              <a:t>We are one</a:t>
            </a:r>
            <a:r>
              <a:rPr lang="en-US" sz="2500" b="1" dirty="0"/>
              <a:t>”</a:t>
            </a:r>
          </a:p>
        </p:txBody>
      </p:sp>
      <p:sp>
        <p:nvSpPr>
          <p:cNvPr id="5" name="Slide Number Placeholder 4">
            <a:extLst>
              <a:ext uri="{FF2B5EF4-FFF2-40B4-BE49-F238E27FC236}">
                <a16:creationId xmlns:a16="http://schemas.microsoft.com/office/drawing/2014/main" id="{1D50B619-D53C-0A43-9EB1-2CC994FADE96}"/>
              </a:ext>
            </a:extLst>
          </p:cNvPr>
          <p:cNvSpPr>
            <a:spLocks noGrp="1"/>
          </p:cNvSpPr>
          <p:nvPr>
            <p:ph type="sldNum" sz="quarter" idx="12"/>
          </p:nvPr>
        </p:nvSpPr>
        <p:spPr/>
        <p:txBody>
          <a:bodyPr/>
          <a:lstStyle/>
          <a:p>
            <a:fld id="{E1076ED0-0DB3-4879-AAE5-5C20D22C1DF4}" type="slidenum">
              <a:rPr lang="en-US" smtClean="0"/>
              <a:t>7</a:t>
            </a:fld>
            <a:endParaRPr lang="en-US"/>
          </a:p>
        </p:txBody>
      </p:sp>
    </p:spTree>
    <p:extLst>
      <p:ext uri="{BB962C8B-B14F-4D97-AF65-F5344CB8AC3E}">
        <p14:creationId xmlns:p14="http://schemas.microsoft.com/office/powerpoint/2010/main" val="51238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120479" y="157315"/>
            <a:ext cx="8924668" cy="6371303"/>
          </a:xfrm>
        </p:spPr>
        <p:txBody>
          <a:bodyPr>
            <a:spAutoFit/>
          </a:bodyPr>
          <a:lstStyle/>
          <a:p>
            <a:pPr marL="0" indent="0">
              <a:buNone/>
            </a:pPr>
            <a:r>
              <a:rPr lang="en-US" sz="3200" b="1" dirty="0"/>
              <a:t>Genesis 3:1 Now the serpent was </a:t>
            </a:r>
            <a:r>
              <a:rPr lang="en-US" sz="3200" b="1" i="1" u="sng" dirty="0"/>
              <a:t>more cunning than any beast of the field</a:t>
            </a:r>
            <a:r>
              <a:rPr lang="en-US" sz="3200" b="1" dirty="0"/>
              <a:t> which the LORD God had made. And he said to the woman, “Has God indeed said, ‘You shall not eat of every tree of the garden’?”</a:t>
            </a:r>
          </a:p>
          <a:p>
            <a:pPr marL="0" indent="0">
              <a:buNone/>
            </a:pPr>
            <a:r>
              <a:rPr lang="en-US" sz="3200" b="1" dirty="0"/>
              <a:t>2 And the woman said to the serpent, “We may eat the fruit of the trees of the garden;</a:t>
            </a:r>
          </a:p>
          <a:p>
            <a:pPr marL="0" indent="0">
              <a:buNone/>
            </a:pPr>
            <a:r>
              <a:rPr lang="en-US" sz="3200" b="1" dirty="0"/>
              <a:t>3 “but of the fruit of the tree which </a:t>
            </a:r>
            <a:r>
              <a:rPr lang="en-US" sz="3200" b="1" i="1" dirty="0"/>
              <a:t>is</a:t>
            </a:r>
            <a:r>
              <a:rPr lang="en-US" sz="3200" b="1" dirty="0"/>
              <a:t> in the midst of the garden, God has said, ‘</a:t>
            </a:r>
            <a:r>
              <a:rPr lang="en-US" sz="3200" b="1" i="1" u="sng" dirty="0"/>
              <a:t>You shall not eat it, nor shall you touch it, lest you die</a:t>
            </a:r>
            <a:r>
              <a:rPr lang="en-US" sz="3200" b="1" i="1" dirty="0"/>
              <a:t>.’ ”</a:t>
            </a:r>
          </a:p>
          <a:p>
            <a:pPr marL="0" indent="0">
              <a:buNone/>
            </a:pPr>
            <a:r>
              <a:rPr lang="en-US" sz="3200" b="1" dirty="0"/>
              <a:t>4 Then the </a:t>
            </a:r>
            <a:r>
              <a:rPr lang="en-US" sz="3200" b="1" i="1" u="sng" dirty="0"/>
              <a:t>serpent said to the woman</a:t>
            </a:r>
            <a:r>
              <a:rPr lang="en-US" sz="3200" b="1" dirty="0"/>
              <a:t>, “</a:t>
            </a:r>
            <a:r>
              <a:rPr lang="en-US" sz="3200" b="1" i="1" u="sng" dirty="0"/>
              <a:t>You will not surely die</a:t>
            </a:r>
            <a:r>
              <a:rPr lang="en-US" sz="3200" b="1" dirty="0"/>
              <a:t>.</a:t>
            </a:r>
          </a:p>
        </p:txBody>
      </p:sp>
      <p:sp>
        <p:nvSpPr>
          <p:cNvPr id="6" name="Slide Number Placeholder 5">
            <a:extLst>
              <a:ext uri="{FF2B5EF4-FFF2-40B4-BE49-F238E27FC236}">
                <a16:creationId xmlns:a16="http://schemas.microsoft.com/office/drawing/2014/main" id="{FFFCCB08-53D5-7749-A20D-4035F444B537}"/>
              </a:ext>
            </a:extLst>
          </p:cNvPr>
          <p:cNvSpPr>
            <a:spLocks noGrp="1"/>
          </p:cNvSpPr>
          <p:nvPr>
            <p:ph type="sldNum" sz="quarter" idx="12"/>
          </p:nvPr>
        </p:nvSpPr>
        <p:spPr/>
        <p:txBody>
          <a:bodyPr/>
          <a:lstStyle/>
          <a:p>
            <a:fld id="{E1076ED0-0DB3-4879-AAE5-5C20D22C1DF4}" type="slidenum">
              <a:rPr lang="en-US" smtClean="0"/>
              <a:t>8</a:t>
            </a:fld>
            <a:endParaRPr lang="en-US"/>
          </a:p>
        </p:txBody>
      </p:sp>
    </p:spTree>
    <p:extLst>
      <p:ext uri="{BB962C8B-B14F-4D97-AF65-F5344CB8AC3E}">
        <p14:creationId xmlns:p14="http://schemas.microsoft.com/office/powerpoint/2010/main" val="3186369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D2499D-A81F-3E40-8B85-9DEF8436D35E}"/>
              </a:ext>
            </a:extLst>
          </p:cNvPr>
          <p:cNvSpPr>
            <a:spLocks noGrp="1"/>
          </p:cNvSpPr>
          <p:nvPr>
            <p:ph idx="1"/>
          </p:nvPr>
        </p:nvSpPr>
        <p:spPr>
          <a:xfrm>
            <a:off x="101944" y="362668"/>
            <a:ext cx="8943203" cy="6078587"/>
          </a:xfrm>
        </p:spPr>
        <p:txBody>
          <a:bodyPr>
            <a:spAutoFit/>
          </a:bodyPr>
          <a:lstStyle/>
          <a:p>
            <a:pPr marL="0" indent="0">
              <a:buNone/>
            </a:pPr>
            <a:r>
              <a:rPr lang="en-US" sz="2600" b="1" dirty="0"/>
              <a:t>Genesis 3:5 “</a:t>
            </a:r>
            <a:r>
              <a:rPr lang="en-US" sz="2600" b="1" i="1" u="sng" dirty="0"/>
              <a:t>For God knows that in the day you eat of it your eyes will be opened</a:t>
            </a:r>
            <a:r>
              <a:rPr lang="en-US" sz="2600" b="1" dirty="0"/>
              <a:t>, and you will </a:t>
            </a:r>
            <a:r>
              <a:rPr lang="en-US" sz="2600" b="1" i="1" u="sng" dirty="0"/>
              <a:t>be like God</a:t>
            </a:r>
            <a:r>
              <a:rPr lang="en-US" sz="2600" b="1" dirty="0"/>
              <a:t>, </a:t>
            </a:r>
            <a:r>
              <a:rPr lang="en-US" sz="2600" b="1" i="1" u="sng" dirty="0"/>
              <a:t>knowing good and evil</a:t>
            </a:r>
            <a:r>
              <a:rPr lang="en-US" sz="2600" b="1" dirty="0"/>
              <a:t>.”</a:t>
            </a:r>
          </a:p>
          <a:p>
            <a:pPr marL="0" indent="0">
              <a:buNone/>
            </a:pPr>
            <a:r>
              <a:rPr lang="en-US" sz="2600" b="1" dirty="0"/>
              <a:t>6 So when the woman saw that the tree </a:t>
            </a:r>
            <a:r>
              <a:rPr lang="en-US" sz="2600" b="1" i="1" dirty="0"/>
              <a:t>was</a:t>
            </a:r>
            <a:r>
              <a:rPr lang="en-US" sz="2600" b="1" dirty="0"/>
              <a:t> good for food, that it </a:t>
            </a:r>
            <a:r>
              <a:rPr lang="en-US" sz="2600" b="1" i="1" dirty="0"/>
              <a:t>was</a:t>
            </a:r>
            <a:r>
              <a:rPr lang="en-US" sz="2600" b="1" dirty="0"/>
              <a:t> pleasant to the eyes, and a tree desirable to make </a:t>
            </a:r>
            <a:r>
              <a:rPr lang="en-US" sz="2600" b="1" i="1" dirty="0"/>
              <a:t>one</a:t>
            </a:r>
            <a:r>
              <a:rPr lang="en-US" sz="2600" b="1" dirty="0"/>
              <a:t> wise, she took of its fruit and ate. She also gave to her husband with her, and he ate.</a:t>
            </a:r>
          </a:p>
          <a:p>
            <a:pPr marL="0" indent="0">
              <a:buNone/>
            </a:pPr>
            <a:r>
              <a:rPr lang="en-US" sz="2600" b="1" dirty="0"/>
              <a:t>7 Then the eyes of both of them were opened, and they knew that they </a:t>
            </a:r>
            <a:r>
              <a:rPr lang="en-US" sz="2600" b="1" i="1" dirty="0"/>
              <a:t>were</a:t>
            </a:r>
            <a:r>
              <a:rPr lang="en-US" sz="2600" b="1" dirty="0"/>
              <a:t> naked; and they sewed fig leaves together and made themselves coverings.</a:t>
            </a:r>
          </a:p>
          <a:p>
            <a:pPr marL="0" indent="0">
              <a:buNone/>
            </a:pPr>
            <a:r>
              <a:rPr lang="en-US" sz="2600" b="1" dirty="0"/>
              <a:t>8 And they heard the sound of the LORD God walking in the garden in the cool of the day, and Adam and his wife hid themselves from the presence of the LORD God among the trees of the garden.</a:t>
            </a:r>
          </a:p>
        </p:txBody>
      </p:sp>
      <p:sp>
        <p:nvSpPr>
          <p:cNvPr id="6" name="Slide Number Placeholder 5">
            <a:extLst>
              <a:ext uri="{FF2B5EF4-FFF2-40B4-BE49-F238E27FC236}">
                <a16:creationId xmlns:a16="http://schemas.microsoft.com/office/drawing/2014/main" id="{A0FE4D21-D4C4-CE4C-8E98-B98AD1DA20EC}"/>
              </a:ext>
            </a:extLst>
          </p:cNvPr>
          <p:cNvSpPr>
            <a:spLocks noGrp="1"/>
          </p:cNvSpPr>
          <p:nvPr>
            <p:ph type="sldNum" sz="quarter" idx="12"/>
          </p:nvPr>
        </p:nvSpPr>
        <p:spPr/>
        <p:txBody>
          <a:bodyPr/>
          <a:lstStyle/>
          <a:p>
            <a:fld id="{E1076ED0-0DB3-4879-AAE5-5C20D22C1DF4}" type="slidenum">
              <a:rPr lang="en-US" smtClean="0"/>
              <a:t>9</a:t>
            </a:fld>
            <a:endParaRPr lang="en-US"/>
          </a:p>
        </p:txBody>
      </p:sp>
    </p:spTree>
    <p:extLst>
      <p:ext uri="{BB962C8B-B14F-4D97-AF65-F5344CB8AC3E}">
        <p14:creationId xmlns:p14="http://schemas.microsoft.com/office/powerpoint/2010/main" val="930433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534</TotalTime>
  <Words>2689</Words>
  <Application>Microsoft Office PowerPoint</Application>
  <PresentationFormat>On-screen Show (4:3)</PresentationFormat>
  <Paragraphs>112</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Celestial</vt:lpstr>
      <vt:lpstr>The Beginning - The End   Eternity - Eternal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CONCLUSION</vt:lpstr>
      <vt:lpstr>HEAR THE INVITATION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Beginning-The End   Eternity -Eternal</dc:title>
  <dc:creator>Bruce Molock</dc:creator>
  <cp:lastModifiedBy>Richard Lidh</cp:lastModifiedBy>
  <cp:revision>8</cp:revision>
  <cp:lastPrinted>2024-05-04T04:10:10Z</cp:lastPrinted>
  <dcterms:created xsi:type="dcterms:W3CDTF">2022-02-19T22:30:42Z</dcterms:created>
  <dcterms:modified xsi:type="dcterms:W3CDTF">2024-05-04T04:10:45Z</dcterms:modified>
</cp:coreProperties>
</file>